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9F134-4C0D-415E-8EBC-3E3984F69C0F}" type="datetimeFigureOut">
              <a:rPr lang="fa-IR" smtClean="0"/>
              <a:t>01/15/1435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AA12B-097D-4967-8B7F-CC8EB172E82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900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9F134-4C0D-415E-8EBC-3E3984F69C0F}" type="datetimeFigureOut">
              <a:rPr lang="fa-IR" smtClean="0"/>
              <a:t>01/15/1435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AA12B-097D-4967-8B7F-CC8EB172E82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748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470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تاريخچه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75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تاريخچه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615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تاريخچه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76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rtl="1" eaLnBrk="1" fontAlgn="auto" hangingPunct="1">
              <a:spcAft>
                <a:spcPts val="0"/>
              </a:spcAft>
              <a:defRPr/>
            </a:pPr>
            <a:r>
              <a:rPr lang="fa-IR" sz="48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بخش دوم</a:t>
            </a:r>
            <a:endParaRPr lang="en-US" sz="4800" b="1" dirty="0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8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وضعیت محیط زیست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58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وضعیت منابع آب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8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وضعیت منابع آب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19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وضعیت خاک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0476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وضعیت پسماند ها و زباله های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096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وضعیت پسماند ها و زباله های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530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431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وضعیت پسماند ها و زباله های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99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مصرف انرژی و آلودگی هوا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891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682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092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rtl="1" eaLnBrk="1" fontAlgn="auto" hangingPunct="1">
              <a:spcAft>
                <a:spcPts val="0"/>
              </a:spcAft>
              <a:defRPr/>
            </a:pPr>
            <a:r>
              <a:rPr lang="fa-IR" sz="48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بخش سوم</a:t>
            </a:r>
            <a:endParaRPr lang="en-US" sz="4800" b="1" dirty="0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85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187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1808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0440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875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57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51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758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729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4677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0071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انواع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9283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انواع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6954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رویکرد حسابرسي زيست محيطي</a:t>
            </a:r>
            <a:b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</a:br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دیوان محاسبات کشور</a:t>
            </a:r>
            <a:endParaRPr lang="en-US" sz="3600" b="1" dirty="0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9432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rtl="1" eaLnBrk="1" fontAlgn="auto" hangingPunct="1">
              <a:spcAft>
                <a:spcPts val="0"/>
              </a:spcAft>
              <a:defRPr/>
            </a:pPr>
            <a:r>
              <a:rPr lang="fa-IR" sz="48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بخش چهارم</a:t>
            </a:r>
            <a:endParaRPr lang="en-US" sz="4800" b="1" dirty="0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8361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معاهدات بین المللی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4786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کارگروه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238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rtl="1" eaLnBrk="1" fontAlgn="auto" hangingPunct="1">
              <a:spcAft>
                <a:spcPts val="0"/>
              </a:spcAft>
              <a:defRPr/>
            </a:pPr>
            <a:r>
              <a:rPr lang="fa-IR" sz="48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بخش اول</a:t>
            </a:r>
            <a:endParaRPr lang="en-US" sz="4800" b="1" dirty="0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1377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کارگروه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966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دستورالعمل های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4166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معاهدات بین المللی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6795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معاهدات بین المللی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4730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معاهدات بین المللی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274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برخی از کنوانسیون ها و پروتکل ها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285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تعهدات كنوانسيون تهران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154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پروتکل های حاکم بر دریای خزر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626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پروتکل های حاکم بر دریای خزر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561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پروتکل های حاکم بر دریای خزر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236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تاريخچه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6432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پروتکل های حاکم بر دریای خزر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669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پروتکل های حاکم بر دریای خزر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1343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0910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کنوانسیون تنوع زیستی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547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rtl="1" eaLnBrk="1" fontAlgn="auto" hangingPunct="1">
              <a:spcAft>
                <a:spcPts val="0"/>
              </a:spcAft>
              <a:defRPr/>
            </a:pPr>
            <a:r>
              <a:rPr lang="fa-IR" sz="48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بخش پنجم</a:t>
            </a:r>
            <a:endParaRPr lang="en-US" sz="4800" b="1" dirty="0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52595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حسابرسی زیست محیطی و توسعه پایدار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0969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حسابرسی زیست محیطی و توسعه پایدار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3868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اجزاء توسعه پایدار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8458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حسابرسی زیست محیطی و توسعه پایدار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5269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توسعه اقتصادی و توسعه پایدار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103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تاريخچه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9564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توسعه اقتصادی و حسابرسی زیست محیطی 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24120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توسعه پایدار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871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  توسعه پایدار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5200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توسعه پایدار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6408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 راهبردهای ملی توسعه پایدار حول محور های ذیل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37859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 اهداف راهبردهای ملی توسعه پایدار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8054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 راهبردهای ملی توسعه پایدار کشور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90932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rtl="1" eaLnBrk="1" fontAlgn="auto" hangingPunct="1">
              <a:spcAft>
                <a:spcPts val="0"/>
              </a:spcAft>
              <a:defRPr/>
            </a:pPr>
            <a:r>
              <a:rPr lang="fa-IR" sz="48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بخش ششم</a:t>
            </a:r>
            <a:endParaRPr lang="en-US" sz="4800" b="1" dirty="0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2749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استاندارد مدیریت زیست محیطی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30230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استاندارد مدیریت زیست محیطی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31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تاريخچه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4254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استاندارد مدیریت زیست محیطی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32142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200" b="1" smtClean="0">
                <a:cs typeface="B Mitra" pitchFamily="2" charset="-78"/>
              </a:rPr>
              <a:t> مزياي بكارگيري استانداردهاي سري </a:t>
            </a:r>
            <a:r>
              <a:rPr lang="en-US" sz="3200" b="1" smtClean="0">
                <a:cs typeface="B Mitra" pitchFamily="2" charset="-78"/>
              </a:rPr>
              <a:t>ISO 14000</a:t>
            </a:r>
            <a:endParaRPr lang="en-US" sz="3200" b="1" smtClean="0"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20782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200" b="1" smtClean="0">
                <a:cs typeface="B Mitra" pitchFamily="2" charset="-78"/>
              </a:rPr>
              <a:t> مزياي بكارگيري استانداردهاي سري </a:t>
            </a:r>
            <a:r>
              <a:rPr lang="en-US" sz="3200" b="1" smtClean="0">
                <a:cs typeface="B Mitra" pitchFamily="2" charset="-78"/>
              </a:rPr>
              <a:t>ISO 14000</a:t>
            </a:r>
            <a:endParaRPr lang="en-US" sz="3200" b="1" smtClean="0"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2047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3200" smtClean="0"/>
              <a:t>ارزشگذاری منابع اقتصادی زیست محیطی</a:t>
            </a:r>
            <a:endParaRPr lang="en-US" sz="3200" smtClean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5643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3200" smtClean="0"/>
              <a:t>ارزشگذاری منابع اقتصادی زیست محیطی</a:t>
            </a:r>
            <a:endParaRPr lang="en-US" sz="3200" smtClean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21461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3200" smtClean="0"/>
              <a:t>ارزشگذاری منابع اقتصادی زیست محیطی</a:t>
            </a:r>
            <a:endParaRPr lang="en-US" sz="3200" smtClean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1406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3200" smtClean="0"/>
              <a:t>ارزشگذاری منابع اقتصادی زیست محیطی</a:t>
            </a:r>
            <a:endParaRPr lang="en-US" sz="3200" smtClean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4821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3200" smtClean="0"/>
              <a:t>ارزشگذاری منابع اقتصادی زیست محیطی</a:t>
            </a:r>
            <a:endParaRPr lang="en-US" sz="3200" smtClean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5271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054021"/>
      </p:ext>
    </p:extLst>
  </p:cSld>
  <p:clrMapOvr>
    <a:masterClrMapping/>
  </p:clrMapOvr>
  <p:transition advTm="4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تاريخچه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600" b="1" smtClean="0">
                <a:latin typeface="Daniela" pitchFamily="2" charset="0"/>
                <a:ea typeface="SimSun" pitchFamily="2" charset="-122"/>
                <a:cs typeface="B Mitra" pitchFamily="2" charset="-78"/>
              </a:rPr>
              <a:t>تاريخچه حسابرسي زيست محيطي</a:t>
            </a:r>
            <a:endParaRPr lang="en-US" sz="3600" b="1" smtClean="0">
              <a:latin typeface="Daniela" pitchFamily="2" charset="0"/>
              <a:ea typeface="SimSun" pitchFamily="2" charset="-122"/>
              <a:cs typeface="B Mitra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142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</Words>
  <Application>Microsoft Office PowerPoint</Application>
  <PresentationFormat>On-screen Show (4:3)</PresentationFormat>
  <Paragraphs>62</Paragraphs>
  <Slides>78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79" baseType="lpstr">
      <vt:lpstr>Office Theme</vt:lpstr>
      <vt:lpstr>PowerPoint Presentation</vt:lpstr>
      <vt:lpstr>PowerPoint Presentation</vt:lpstr>
      <vt:lpstr>PowerPoint Presentation</vt:lpstr>
      <vt:lpstr>بخش اول</vt:lpstr>
      <vt:lpstr>تاريخچه حسابرسي زيست محيطي</vt:lpstr>
      <vt:lpstr>تاريخچه حسابرسي زيست محيطي</vt:lpstr>
      <vt:lpstr>تاريخچه حسابرسي زيست محيطي</vt:lpstr>
      <vt:lpstr>تاريخچه حسابرسي زيست محيطي</vt:lpstr>
      <vt:lpstr>تاريخچه حسابرسي زيست محيطي</vt:lpstr>
      <vt:lpstr>تاريخچه حسابرسي زيست محيطي</vt:lpstr>
      <vt:lpstr>تاريخچه حسابرسي زيست محيطي</vt:lpstr>
      <vt:lpstr>تاريخچه حسابرسي زيست محيطي</vt:lpstr>
      <vt:lpstr>بخش دوم</vt:lpstr>
      <vt:lpstr>وضعیت محیط زیست کشور</vt:lpstr>
      <vt:lpstr>وضعیت منابع آب کشور</vt:lpstr>
      <vt:lpstr>وضعیت منابع آب کشور</vt:lpstr>
      <vt:lpstr>وضعیت خاک کشور</vt:lpstr>
      <vt:lpstr>وضعیت پسماند ها و زباله های کشور</vt:lpstr>
      <vt:lpstr>وضعیت پسماند ها و زباله های کشور</vt:lpstr>
      <vt:lpstr>وضعیت پسماند ها و زباله های کشور</vt:lpstr>
      <vt:lpstr>مصرف انرژی و آلودگی هوا</vt:lpstr>
      <vt:lpstr>PowerPoint Presentation</vt:lpstr>
      <vt:lpstr>PowerPoint Presentation</vt:lpstr>
      <vt:lpstr>بخش سوم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انواع حسابرسي زيست محيطي</vt:lpstr>
      <vt:lpstr>انواع حسابرسي زيست محيطي</vt:lpstr>
      <vt:lpstr>رویکرد حسابرسي زيست محيطي دیوان محاسبات کشور</vt:lpstr>
      <vt:lpstr>بخش چهارم</vt:lpstr>
      <vt:lpstr>معاهدات بین المللی زيست محيطي</vt:lpstr>
      <vt:lpstr>کارگروه حسابرسي زيست محيطي</vt:lpstr>
      <vt:lpstr>کارگروه حسابرسي زيست محيطي</vt:lpstr>
      <vt:lpstr>دستورالعمل های حسابرسي زيست محيطي</vt:lpstr>
      <vt:lpstr>معاهدات بین المللی زيست محيطي</vt:lpstr>
      <vt:lpstr>معاهدات بین المللی زيست محيطي</vt:lpstr>
      <vt:lpstr>معاهدات بین المللی زيست محيطي</vt:lpstr>
      <vt:lpstr>برخی از کنوانسیون ها و پروتکل ها</vt:lpstr>
      <vt:lpstr>تعهدات كنوانسيون تهران</vt:lpstr>
      <vt:lpstr>پروتکل های حاکم بر دریای خزر</vt:lpstr>
      <vt:lpstr>پروتکل های حاکم بر دریای خزر</vt:lpstr>
      <vt:lpstr>پروتکل های حاکم بر دریای خزر</vt:lpstr>
      <vt:lpstr>پروتکل های حاکم بر دریای خزر</vt:lpstr>
      <vt:lpstr>پروتکل های حاکم بر دریای خزر</vt:lpstr>
      <vt:lpstr>PowerPoint Presentation</vt:lpstr>
      <vt:lpstr>کنوانسیون تنوع زیستی</vt:lpstr>
      <vt:lpstr>بخش پنجم</vt:lpstr>
      <vt:lpstr>حسابرسی زیست محیطی و توسعه پایدار</vt:lpstr>
      <vt:lpstr>حسابرسی زیست محیطی و توسعه پایدار</vt:lpstr>
      <vt:lpstr>اجزاء توسعه پایدار</vt:lpstr>
      <vt:lpstr>حسابرسی زیست محیطی و توسعه پایدار</vt:lpstr>
      <vt:lpstr>توسعه اقتصادی و توسعه پایدار</vt:lpstr>
      <vt:lpstr>توسعه اقتصادی و حسابرسی زیست محیطی </vt:lpstr>
      <vt:lpstr>توسعه پایدار کشور</vt:lpstr>
      <vt:lpstr>  توسعه پایدار کشور</vt:lpstr>
      <vt:lpstr>توسعه پایدار کشور</vt:lpstr>
      <vt:lpstr> راهبردهای ملی توسعه پایدار حول محور های ذیل</vt:lpstr>
      <vt:lpstr> اهداف راهبردهای ملی توسعه پایدار</vt:lpstr>
      <vt:lpstr> راهبردهای ملی توسعه پایدار کشور</vt:lpstr>
      <vt:lpstr>بخش ششم</vt:lpstr>
      <vt:lpstr>استاندارد مدیریت زیست محیطی</vt:lpstr>
      <vt:lpstr>استاندارد مدیریت زیست محیطی</vt:lpstr>
      <vt:lpstr>استاندارد مدیریت زیست محیطی</vt:lpstr>
      <vt:lpstr> مزياي بكارگيري استانداردهاي سري ISO 14000</vt:lpstr>
      <vt:lpstr> مزياي بكارگيري استانداردهاي سري ISO 14000</vt:lpstr>
      <vt:lpstr>ارزشگذاری منابع اقتصادی زیست محیطی</vt:lpstr>
      <vt:lpstr>ارزشگذاری منابع اقتصادی زیست محیطی</vt:lpstr>
      <vt:lpstr>ارزشگذاری منابع اقتصادی زیست محیطی</vt:lpstr>
      <vt:lpstr>ارزشگذاری منابع اقتصادی زیست محیطی</vt:lpstr>
      <vt:lpstr>ارزشگذاری منابع اقتصادی زیست محیطی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DIVAN</dc:creator>
  <cp:lastModifiedBy>DIVAN</cp:lastModifiedBy>
  <cp:revision>1</cp:revision>
  <dcterms:created xsi:type="dcterms:W3CDTF">2013-11-18T11:04:01Z</dcterms:created>
  <dcterms:modified xsi:type="dcterms:W3CDTF">2013-11-18T11:04:01Z</dcterms:modified>
</cp:coreProperties>
</file>