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DA3D9-FF75-483A-90B6-95CEFD59AC16}" type="datetimeFigureOut">
              <a:rPr lang="en-US" smtClean="0"/>
              <a:t>1/20/2013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4E508-CA87-45BF-871C-4404EBC2D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331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DA3D9-FF75-483A-90B6-95CEFD59AC16}" type="datetimeFigureOut">
              <a:rPr lang="en-US" smtClean="0"/>
              <a:t>1/20/2013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94E508-CA87-45BF-871C-4404EBC2D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265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076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890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8789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9112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0022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0031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7627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0169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6190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smtClean="0">
                <a:solidFill>
                  <a:srgbClr val="FF0000"/>
                </a:solidFill>
                <a:cs typeface="B Mitra" pitchFamily="2" charset="-78"/>
              </a:rPr>
              <a:t>اثرات اقتصادی پدیده گرد و غبار</a:t>
            </a:r>
            <a:endParaRPr lang="en-US" b="1" dirty="0">
              <a:solidFill>
                <a:srgbClr val="FF0000"/>
              </a:solidFill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6410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668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4100" b="1" spc="0" smtClean="0">
                <a:ln w="1905"/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/>
            </a:r>
            <a:br>
              <a:rPr lang="fa-IR" sz="4100" b="1" spc="0" smtClean="0">
                <a:ln w="1905"/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</a:br>
            <a:r>
              <a:rPr lang="fa-IR" sz="4100" b="1" spc="0" smtClean="0">
                <a:ln w="1905"/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حسابرسی</a:t>
            </a:r>
            <a:br>
              <a:rPr lang="fa-IR" sz="4100" b="1" spc="0" smtClean="0">
                <a:ln w="1905"/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</a:br>
            <a:r>
              <a:rPr lang="fa-IR" sz="4100" b="1" spc="0" smtClean="0">
                <a:ln w="1905"/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«آثار زیان بار پدیده گردو غبار در کشور »</a:t>
            </a:r>
            <a:br>
              <a:rPr lang="fa-IR" sz="4100" b="1" spc="0" smtClean="0">
                <a:ln w="1905"/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</a:br>
            <a:endParaRPr lang="fa-IR" sz="3200" b="1" spc="0" dirty="0" smtClean="0">
              <a:ln w="1905"/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968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9346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8530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030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1493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4915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5400" b="1" smtClean="0">
                <a:solidFill>
                  <a:srgbClr val="FF0000"/>
                </a:solidFill>
                <a:cs typeface="B Mitra" pitchFamily="2" charset="-78"/>
              </a:rPr>
              <a:t>توجه ویژه همکاران </a:t>
            </a:r>
            <a:endParaRPr lang="en-US" sz="5400" b="1" dirty="0">
              <a:solidFill>
                <a:srgbClr val="FF0000"/>
              </a:solidFill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1402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7496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4235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6270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lvl="0" indent="-342900" rtl="1">
              <a:lnSpc>
                <a:spcPct val="150000"/>
              </a:lnSpc>
              <a:spcAft>
                <a:spcPts val="0"/>
              </a:spcAft>
              <a:buFont typeface="Symbol"/>
              <a:buChar char=""/>
            </a:pPr>
            <a:r>
              <a:rPr lang="fa-IR" sz="2100" b="1" smtClean="0">
                <a:solidFill>
                  <a:srgbClr val="92D050"/>
                </a:solidFill>
                <a:ea typeface="Calibri"/>
                <a:cs typeface="B Mitra"/>
              </a:rPr>
              <a:t>بررسی محتوائی قوانین و مقررات ، آئین نامه ها و دستورالعملها و تطبیق معیارهای بدست آمده با وضع موجود : </a:t>
            </a:r>
            <a:r>
              <a:rPr lang="en-US" sz="2100" smtClean="0">
                <a:solidFill>
                  <a:srgbClr val="92D050"/>
                </a:solidFill>
                <a:ea typeface="Calibri"/>
                <a:cs typeface="B Mitra"/>
              </a:rPr>
              <a:t/>
            </a:r>
            <a:br>
              <a:rPr lang="en-US" sz="2100" smtClean="0">
                <a:solidFill>
                  <a:srgbClr val="92D050"/>
                </a:solidFill>
                <a:ea typeface="Calibri"/>
                <a:cs typeface="B Mitra"/>
              </a:rPr>
            </a:br>
            <a:endParaRPr lang="en-US" sz="2100" dirty="0">
              <a:solidFill>
                <a:srgbClr val="92D050"/>
              </a:solidFill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9995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7749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2629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4519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8653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83759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35120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0496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27125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42849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02202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7511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69818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00341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09666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21880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64993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72093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48952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23092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5348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00050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9922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20099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63032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8000" b="1" spc="0" smtClean="0">
                <a:ln w="1905"/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پایان</a:t>
            </a:r>
            <a:br>
              <a:rPr lang="fa-IR" sz="8000" b="1" spc="0" smtClean="0">
                <a:ln w="1905"/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</a:br>
            <a:endParaRPr lang="fa-IR" sz="8000" b="1" spc="0" dirty="0" smtClean="0">
              <a:ln w="1905"/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038269"/>
      </p:ext>
    </p:extLst>
  </p:cSld>
  <p:clrMapOvr>
    <a:masterClrMapping/>
  </p:clrMapOvr>
  <p:transition spd="med">
    <p:strips dir="r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7891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3874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1727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0047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</Words>
  <Application>Microsoft Office PowerPoint</Application>
  <PresentationFormat>On-screen Show (4:3)</PresentationFormat>
  <Paragraphs>5</Paragraphs>
  <Slides>51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2" baseType="lpstr">
      <vt:lpstr>Office Theme</vt:lpstr>
      <vt:lpstr>PowerPoint Presentation</vt:lpstr>
      <vt:lpstr> حسابرسی «آثار زیان بار پدیده گردو غبار در کشور »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اثرات اقتصادی پدیده گرد و غبار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توجه ویژه همکاران </vt:lpstr>
      <vt:lpstr>PowerPoint Presentation</vt:lpstr>
      <vt:lpstr>PowerPoint Presentation</vt:lpstr>
      <vt:lpstr>PowerPoint Presentation</vt:lpstr>
      <vt:lpstr>بررسی محتوائی قوانین و مقررات ، آئین نامه ها و دستورالعملها و تطبیق معیارهای بدست آمده با وضع موجود :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پایان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MBGH</dc:creator>
  <cp:lastModifiedBy>MBGH</cp:lastModifiedBy>
  <cp:revision>1</cp:revision>
  <dcterms:created xsi:type="dcterms:W3CDTF">2013-01-20T02:07:48Z</dcterms:created>
  <dcterms:modified xsi:type="dcterms:W3CDTF">2013-01-20T02:07:48Z</dcterms:modified>
</cp:coreProperties>
</file>