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B2B6B9-3281-477F-B339-0044F5BB739C}" type="datetimeFigureOut">
              <a:rPr lang="en-US" smtClean="0"/>
              <a:t>1/20/2013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5402E-EE25-4620-AE7B-A2AAEE7297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41945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B2B6B9-3281-477F-B339-0044F5BB739C}" type="datetimeFigureOut">
              <a:rPr lang="en-US" smtClean="0"/>
              <a:t>1/20/2013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85402E-EE25-4620-AE7B-A2AAEE7297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65309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2179911"/>
      </p:ext>
    </p:extLst>
  </p:cSld>
  <p:clrMapOvr>
    <a:masterClrMapping/>
  </p:clrMapOvr>
  <p:transition>
    <p:randomBar dir="vert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rtl="1"/>
            <a:r>
              <a:rPr lang="fa-IR" sz="3500" cap="all" smtClean="0">
                <a:effectLst>
                  <a:outerShdw blurRad="30000" dist="30000" dir="2700000" algn="tl" rotWithShape="0">
                    <a:schemeClr val="bg2">
                      <a:shade val="45000"/>
                      <a:satMod val="150000"/>
                      <a:alpha val="90000"/>
                    </a:schemeClr>
                  </a:outerShdw>
                  <a:reflection blurRad="12000" stA="25000" endPos="49000" dist="5000" dir="5400000" sy="-100000" algn="bl" rotWithShape="0"/>
                </a:effectLst>
                <a:cs typeface="B Titr" pitchFamily="2" charset="-78"/>
              </a:rPr>
              <a:t>تهدیدات و آسیب های مترتب بر تالاب های کشور</a:t>
            </a:r>
            <a:endParaRPr lang="en-US" sz="3500" cap="all" dirty="0" smtClean="0">
              <a:effectLst>
                <a:outerShdw blurRad="30000" dist="30000" dir="2700000" algn="tl" rotWithShape="0">
                  <a:schemeClr val="bg2">
                    <a:shade val="45000"/>
                    <a:satMod val="150000"/>
                    <a:alpha val="90000"/>
                  </a:schemeClr>
                </a:outerShdw>
                <a:reflection blurRad="12000" stA="25000" endPos="49000" dist="5000" dir="5400000" sy="-100000" algn="bl" rotWithShape="0"/>
              </a:effectLst>
              <a:cs typeface="B Titr" pitchFamily="2" charset="-78"/>
            </a:endParaRPr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0780585"/>
      </p:ext>
    </p:extLst>
  </p:cSld>
  <p:clrMapOvr>
    <a:masterClrMapping/>
  </p:clrMapOvr>
  <p:transition>
    <p:comb dir="vert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rtl="1"/>
            <a:r>
              <a:rPr lang="fa-IR" sz="5000" cap="all" smtClean="0">
                <a:effectLst>
                  <a:outerShdw blurRad="30000" dist="30000" dir="2700000" algn="tl" rotWithShape="0">
                    <a:schemeClr val="bg2">
                      <a:shade val="45000"/>
                      <a:satMod val="150000"/>
                      <a:alpha val="90000"/>
                    </a:schemeClr>
                  </a:outerShdw>
                  <a:reflection blurRad="12000" stA="25000" endPos="49000" dist="5000" dir="5400000" sy="-100000" algn="bl" rotWithShape="0"/>
                </a:effectLst>
                <a:cs typeface="B Titr" pitchFamily="2" charset="-78"/>
              </a:rPr>
              <a:t>ادامه</a:t>
            </a:r>
            <a:endParaRPr lang="en-US" sz="5000" cap="all" dirty="0" smtClean="0">
              <a:effectLst>
                <a:outerShdw blurRad="30000" dist="30000" dir="2700000" algn="tl" rotWithShape="0">
                  <a:schemeClr val="bg2">
                    <a:shade val="45000"/>
                    <a:satMod val="150000"/>
                    <a:alpha val="90000"/>
                  </a:schemeClr>
                </a:outerShdw>
                <a:reflection blurRad="12000" stA="25000" endPos="49000" dist="5000" dir="5400000" sy="-100000" algn="bl" rotWithShape="0"/>
              </a:effectLst>
              <a:cs typeface="B Titr" pitchFamily="2" charset="-78"/>
            </a:endParaRPr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6901033"/>
      </p:ext>
    </p:extLst>
  </p:cSld>
  <p:clrMapOvr>
    <a:masterClrMapping/>
  </p:clrMapOvr>
  <p:transition>
    <p:comb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rtl="1"/>
            <a:r>
              <a:rPr lang="fa-IR" sz="5000" cap="all" smtClean="0">
                <a:effectLst>
                  <a:outerShdw blurRad="30000" dist="30000" dir="2700000" algn="tl" rotWithShape="0">
                    <a:schemeClr val="bg2">
                      <a:shade val="45000"/>
                      <a:satMod val="150000"/>
                      <a:alpha val="90000"/>
                    </a:schemeClr>
                  </a:outerShdw>
                  <a:reflection blurRad="12000" stA="25000" endPos="49000" dist="5000" dir="5400000" sy="-100000" algn="bl" rotWithShape="0"/>
                </a:effectLst>
                <a:cs typeface="B Titr" pitchFamily="2" charset="-78"/>
              </a:rPr>
              <a:t>ادامه</a:t>
            </a:r>
            <a:endParaRPr lang="en-US" sz="5000" cap="all" dirty="0" smtClean="0">
              <a:effectLst>
                <a:outerShdw blurRad="30000" dist="30000" dir="2700000" algn="tl" rotWithShape="0">
                  <a:schemeClr val="bg2">
                    <a:shade val="45000"/>
                    <a:satMod val="150000"/>
                    <a:alpha val="90000"/>
                  </a:schemeClr>
                </a:outerShdw>
                <a:reflection blurRad="12000" stA="25000" endPos="49000" dist="5000" dir="5400000" sy="-100000" algn="bl" rotWithShape="0"/>
              </a:effectLst>
              <a:cs typeface="B Titr" pitchFamily="2" charset="-78"/>
            </a:endParaRPr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4093816"/>
      </p:ext>
    </p:extLst>
  </p:cSld>
  <p:clrMapOvr>
    <a:masterClrMapping/>
  </p:clrMapOvr>
  <p:transition>
    <p:blinds dir="vert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rtl="1"/>
            <a:r>
              <a:rPr lang="fa-IR" sz="4500" cap="all" smtClean="0">
                <a:effectLst>
                  <a:outerShdw blurRad="30000" dist="30000" dir="2700000" algn="tl" rotWithShape="0">
                    <a:schemeClr val="bg2">
                      <a:shade val="45000"/>
                      <a:satMod val="150000"/>
                      <a:alpha val="90000"/>
                    </a:schemeClr>
                  </a:outerShdw>
                  <a:reflection blurRad="12000" stA="25000" endPos="49000" dist="5000" dir="5400000" sy="-100000" algn="bl" rotWithShape="0"/>
                </a:effectLst>
                <a:cs typeface="B Titr" pitchFamily="2" charset="-78"/>
              </a:rPr>
              <a:t>پیامدهای تخریب تالاب های کشور</a:t>
            </a:r>
            <a:endParaRPr lang="en-US" sz="4500" cap="all" dirty="0" smtClean="0">
              <a:effectLst>
                <a:outerShdw blurRad="30000" dist="30000" dir="2700000" algn="tl" rotWithShape="0">
                  <a:schemeClr val="bg2">
                    <a:shade val="45000"/>
                    <a:satMod val="150000"/>
                    <a:alpha val="90000"/>
                  </a:schemeClr>
                </a:outerShdw>
                <a:reflection blurRad="12000" stA="25000" endPos="49000" dist="5000" dir="5400000" sy="-100000" algn="bl" rotWithShape="0"/>
              </a:effectLst>
              <a:cs typeface="B Titr" pitchFamily="2" charset="-78"/>
            </a:endParaRPr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5368603"/>
      </p:ext>
    </p:extLst>
  </p:cSld>
  <p:clrMapOvr>
    <a:masterClrMapping/>
  </p:clrMapOvr>
  <p:transition>
    <p:plus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rtl="1"/>
            <a:r>
              <a:rPr lang="fa-IR" sz="4500" cap="all" smtClean="0">
                <a:effectLst>
                  <a:outerShdw blurRad="30000" dist="30000" dir="2700000" algn="tl" rotWithShape="0">
                    <a:schemeClr val="bg2">
                      <a:shade val="45000"/>
                      <a:satMod val="150000"/>
                      <a:alpha val="90000"/>
                    </a:schemeClr>
                  </a:outerShdw>
                  <a:reflection blurRad="12000" stA="25000" endPos="49000" dist="5000" dir="5400000" sy="-100000" algn="bl" rotWithShape="0"/>
                </a:effectLst>
                <a:cs typeface="B Titr" pitchFamily="2" charset="-78"/>
              </a:rPr>
              <a:t>ادامه</a:t>
            </a:r>
            <a:endParaRPr lang="en-US" sz="4500" cap="all" dirty="0" smtClean="0">
              <a:effectLst>
                <a:outerShdw blurRad="30000" dist="30000" dir="2700000" algn="tl" rotWithShape="0">
                  <a:schemeClr val="bg2">
                    <a:shade val="45000"/>
                    <a:satMod val="150000"/>
                    <a:alpha val="90000"/>
                  </a:schemeClr>
                </a:outerShdw>
                <a:reflection blurRad="12000" stA="25000" endPos="49000" dist="5000" dir="5400000" sy="-100000" algn="bl" rotWithShape="0"/>
              </a:effectLst>
              <a:cs typeface="B Titr" pitchFamily="2" charset="-78"/>
            </a:endParaRPr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9533003"/>
      </p:ext>
    </p:extLst>
  </p:cSld>
  <p:clrMapOvr>
    <a:masterClrMapping/>
  </p:clrMapOvr>
  <p:transition>
    <p:strips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rtl="1"/>
            <a:r>
              <a:rPr lang="fa-IR" sz="4500" cap="all" smtClean="0">
                <a:effectLst>
                  <a:outerShdw blurRad="30000" dist="30000" dir="2700000" algn="tl" rotWithShape="0">
                    <a:schemeClr val="bg2">
                      <a:shade val="45000"/>
                      <a:satMod val="150000"/>
                      <a:alpha val="90000"/>
                    </a:schemeClr>
                  </a:outerShdw>
                  <a:reflection blurRad="12000" stA="25000" endPos="49000" dist="5000" dir="5400000" sy="-100000" algn="bl" rotWithShape="0"/>
                </a:effectLst>
                <a:cs typeface="B Titr" pitchFamily="2" charset="-78"/>
              </a:rPr>
              <a:t>دلائل اهمیت حفاظت از تالاب ها</a:t>
            </a:r>
            <a:endParaRPr lang="en-US" sz="4500" cap="all" dirty="0" smtClean="0">
              <a:effectLst>
                <a:outerShdw blurRad="30000" dist="30000" dir="2700000" algn="tl" rotWithShape="0">
                  <a:schemeClr val="bg2">
                    <a:shade val="45000"/>
                    <a:satMod val="150000"/>
                    <a:alpha val="90000"/>
                  </a:schemeClr>
                </a:outerShdw>
                <a:reflection blurRad="12000" stA="25000" endPos="49000" dist="5000" dir="5400000" sy="-100000" algn="bl" rotWithShape="0"/>
              </a:effectLst>
              <a:cs typeface="B Titr" pitchFamily="2" charset="-78"/>
            </a:endParaRPr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29726"/>
      </p:ext>
    </p:extLst>
  </p:cSld>
  <p:clrMapOvr>
    <a:masterClrMapping/>
  </p:clrMapOvr>
  <p:transition>
    <p:strips dir="ru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rtl="1"/>
            <a:r>
              <a:rPr lang="fa-IR" sz="4500" cap="all" smtClean="0">
                <a:effectLst>
                  <a:outerShdw blurRad="30000" dist="30000" dir="2700000" algn="tl" rotWithShape="0">
                    <a:schemeClr val="bg2">
                      <a:shade val="45000"/>
                      <a:satMod val="150000"/>
                      <a:alpha val="90000"/>
                    </a:schemeClr>
                  </a:outerShdw>
                  <a:reflection blurRad="12000" stA="25000" endPos="49000" dist="5000" dir="5400000" sy="-100000" algn="bl" rotWithShape="0"/>
                </a:effectLst>
                <a:cs typeface="B Titr" pitchFamily="2" charset="-78"/>
              </a:rPr>
              <a:t>ادامه</a:t>
            </a:r>
            <a:endParaRPr lang="en-US" sz="4500" cap="all" dirty="0" smtClean="0">
              <a:effectLst>
                <a:outerShdw blurRad="30000" dist="30000" dir="2700000" algn="tl" rotWithShape="0">
                  <a:schemeClr val="bg2">
                    <a:shade val="45000"/>
                    <a:satMod val="150000"/>
                    <a:alpha val="90000"/>
                  </a:schemeClr>
                </a:outerShdw>
                <a:reflection blurRad="12000" stA="25000" endPos="49000" dist="5000" dir="5400000" sy="-100000" algn="bl" rotWithShape="0"/>
              </a:effectLst>
              <a:cs typeface="B Titr" pitchFamily="2" charset="-78"/>
            </a:endParaRPr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5693919"/>
      </p:ext>
    </p:extLst>
  </p:cSld>
  <p:clrMapOvr>
    <a:masterClrMapping/>
  </p:clrMapOvr>
  <p:transition>
    <p:diamond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smtClean="0">
                <a:solidFill>
                  <a:srgbClr val="CC0099"/>
                </a:solidFill>
                <a:cs typeface="B Titr" pitchFamily="2" charset="-78"/>
              </a:rPr>
              <a:t>بخش دوم</a:t>
            </a:r>
            <a:br>
              <a:rPr lang="fa-IR" smtClean="0">
                <a:solidFill>
                  <a:srgbClr val="CC0099"/>
                </a:solidFill>
                <a:cs typeface="B Titr" pitchFamily="2" charset="-78"/>
              </a:rPr>
            </a:br>
            <a:r>
              <a:rPr lang="fa-IR" smtClean="0">
                <a:solidFill>
                  <a:srgbClr val="CC0099"/>
                </a:solidFill>
                <a:cs typeface="B Titr" pitchFamily="2" charset="-78"/>
              </a:rPr>
              <a:t>      </a:t>
            </a:r>
            <a:r>
              <a:rPr lang="fa-IR" altLang="zh-CN" b="1" cap="all" smtClean="0">
                <a:ln w="500">
                  <a:solidFill>
                    <a:schemeClr val="tx2">
                      <a:shade val="20000"/>
                      <a:satMod val="350000"/>
                    </a:schemeClr>
                  </a:solidFill>
                </a:ln>
                <a:solidFill>
                  <a:srgbClr val="CC0099"/>
                </a:solidFill>
                <a:effectLst>
                  <a:outerShdw blurRad="30000" dist="30000" dir="2700000" algn="tl" rotWithShape="0">
                    <a:schemeClr val="bg2">
                      <a:shade val="45000"/>
                      <a:satMod val="150000"/>
                      <a:alpha val="90000"/>
                    </a:schemeClr>
                  </a:outerShdw>
                  <a:reflection blurRad="12000" stA="25000" endPos="49000" dist="5000" dir="5400000" sy="-100000" algn="bl" rotWithShape="0"/>
                </a:effectLst>
                <a:cs typeface="B Titr" pitchFamily="2" charset="-78"/>
              </a:rPr>
              <a:t>چارچوب گزارشگري </a:t>
            </a:r>
            <a:r>
              <a:rPr lang="en-US" smtClean="0"/>
              <a:t/>
            </a:r>
            <a:br>
              <a:rPr lang="en-US" smtClean="0"/>
            </a:br>
            <a:endParaRPr lang="en-US" dirty="0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9545892"/>
      </p:ext>
    </p:extLst>
  </p:cSld>
  <p:clrMapOvr>
    <a:masterClrMapping/>
  </p:clrMapOvr>
  <p:transition>
    <p:comb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b="1" smtClean="0"/>
              <a:t> </a:t>
            </a:r>
            <a:r>
              <a:rPr lang="fa-IR" b="1" smtClean="0">
                <a:cs typeface="B Titr" pitchFamily="2" charset="-78"/>
              </a:rPr>
              <a:t>مقدمه</a:t>
            </a:r>
            <a:endParaRPr lang="en-US" dirty="0">
              <a:cs typeface="B Titr" pitchFamily="2" charset="-78"/>
            </a:endParaRPr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2387846"/>
      </p:ext>
    </p:extLst>
  </p:cSld>
  <p:clrMapOvr>
    <a:masterClrMapping/>
  </p:clrMapOvr>
  <p:transition>
    <p:dissolv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sz="5000" cap="all" smtClean="0">
                <a:effectLst>
                  <a:outerShdw blurRad="30000" dist="30000" dir="2700000" algn="tl" rotWithShape="0">
                    <a:schemeClr val="bg2">
                      <a:shade val="45000"/>
                      <a:satMod val="150000"/>
                      <a:alpha val="90000"/>
                    </a:schemeClr>
                  </a:outerShdw>
                  <a:reflection blurRad="12000" stA="25000" endPos="49000" dist="5000" dir="5400000" sy="-100000" algn="bl" rotWithShape="0"/>
                </a:effectLst>
                <a:cs typeface="B Titr" pitchFamily="2" charset="-78"/>
              </a:rPr>
              <a:t>اهداف</a:t>
            </a:r>
            <a:endParaRPr lang="en-US" sz="5000" cap="all" dirty="0" smtClean="0">
              <a:effectLst>
                <a:outerShdw blurRad="30000" dist="30000" dir="2700000" algn="tl" rotWithShape="0">
                  <a:schemeClr val="bg2">
                    <a:shade val="45000"/>
                    <a:satMod val="150000"/>
                    <a:alpha val="90000"/>
                  </a:schemeClr>
                </a:outerShdw>
                <a:reflection blurRad="12000" stA="25000" endPos="49000" dist="5000" dir="5400000" sy="-100000" algn="bl" rotWithShape="0"/>
              </a:effectLst>
              <a:cs typeface="B Titr" pitchFamily="2" charset="-78"/>
            </a:endParaRPr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2977922"/>
      </p:ext>
    </p:extLst>
  </p:cSld>
  <p:clrMapOvr>
    <a:masterClrMapping/>
  </p:clrMapOvr>
  <p:transition>
    <p:checker dir="vert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4230692"/>
      </p:ext>
    </p:extLst>
  </p:cSld>
  <p:clrMapOvr>
    <a:masterClrMapping/>
  </p:clrMapOvr>
  <p:transition>
    <p:randomBar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sz="5000" cap="all" smtClean="0">
                <a:effectLst>
                  <a:outerShdw blurRad="30000" dist="30000" dir="2700000" algn="tl" rotWithShape="0">
                    <a:schemeClr val="bg2">
                      <a:shade val="45000"/>
                      <a:satMod val="150000"/>
                      <a:alpha val="90000"/>
                    </a:schemeClr>
                  </a:outerShdw>
                  <a:reflection blurRad="12000" stA="25000" endPos="49000" dist="5000" dir="5400000" sy="-100000" algn="bl" rotWithShape="0"/>
                </a:effectLst>
                <a:cs typeface="B Titr" pitchFamily="2" charset="-78"/>
              </a:rPr>
              <a:t>ادامه</a:t>
            </a:r>
            <a:endParaRPr lang="en-US" sz="5000" cap="all" dirty="0" smtClean="0">
              <a:effectLst>
                <a:outerShdw blurRad="30000" dist="30000" dir="2700000" algn="tl" rotWithShape="0">
                  <a:schemeClr val="bg2">
                    <a:shade val="45000"/>
                    <a:satMod val="150000"/>
                    <a:alpha val="90000"/>
                  </a:schemeClr>
                </a:outerShdw>
                <a:reflection blurRad="12000" stA="25000" endPos="49000" dist="5000" dir="5400000" sy="-100000" algn="bl" rotWithShape="0"/>
              </a:effectLst>
              <a:cs typeface="B Titr" pitchFamily="2" charset="-78"/>
            </a:endParaRPr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548038"/>
      </p:ext>
    </p:extLst>
  </p:cSld>
  <p:clrMapOvr>
    <a:masterClrMapping/>
  </p:clrMapOvr>
  <p:transition>
    <p:checker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sz="5000" cap="all" smtClean="0">
                <a:effectLst>
                  <a:outerShdw blurRad="30000" dist="30000" dir="2700000" algn="tl" rotWithShape="0">
                    <a:schemeClr val="bg2">
                      <a:shade val="45000"/>
                      <a:satMod val="150000"/>
                      <a:alpha val="90000"/>
                    </a:schemeClr>
                  </a:outerShdw>
                  <a:reflection blurRad="12000" stA="25000" endPos="49000" dist="5000" dir="5400000" sy="-100000" algn="bl" rotWithShape="0"/>
                </a:effectLst>
                <a:cs typeface="B Titr" pitchFamily="2" charset="-78"/>
              </a:rPr>
              <a:t>دامنه حسابرسی</a:t>
            </a:r>
            <a:endParaRPr lang="en-US" sz="5000" cap="all" dirty="0" smtClean="0">
              <a:effectLst>
                <a:outerShdw blurRad="30000" dist="30000" dir="2700000" algn="tl" rotWithShape="0">
                  <a:schemeClr val="bg2">
                    <a:shade val="45000"/>
                    <a:satMod val="150000"/>
                    <a:alpha val="90000"/>
                  </a:schemeClr>
                </a:outerShdw>
                <a:reflection blurRad="12000" stA="25000" endPos="49000" dist="5000" dir="5400000" sy="-100000" algn="bl" rotWithShape="0"/>
              </a:effectLst>
              <a:cs typeface="B Titr" pitchFamily="2" charset="-78"/>
            </a:endParaRPr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0053462"/>
      </p:ext>
    </p:extLst>
  </p:cSld>
  <p:clrMapOvr>
    <a:masterClrMapping/>
  </p:clrMapOvr>
  <p:transition>
    <p:strips dir="ru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altLang="zh-CN" sz="5000" b="1" cap="all" smtClean="0">
                <a:ln w="500">
                  <a:solidFill>
                    <a:schemeClr val="tx2">
                      <a:shade val="20000"/>
                      <a:satMod val="350000"/>
                    </a:schemeClr>
                  </a:solidFill>
                </a:ln>
                <a:solidFill>
                  <a:srgbClr val="FFFF00"/>
                </a:solidFill>
                <a:effectLst>
                  <a:outerShdw blurRad="30000" dist="30000" dir="2700000" algn="tl" rotWithShape="0">
                    <a:schemeClr val="bg2">
                      <a:shade val="45000"/>
                      <a:satMod val="150000"/>
                      <a:alpha val="90000"/>
                    </a:schemeClr>
                  </a:outerShdw>
                  <a:reflection blurRad="12000" stA="25000" endPos="49000" dist="5000" dir="5400000" sy="-100000" algn="bl" rotWithShape="0"/>
                </a:effectLst>
                <a:cs typeface="B Titr" pitchFamily="2" charset="-78"/>
              </a:rPr>
              <a:t>بخش سوم</a:t>
            </a:r>
            <a:endParaRPr lang="en-US" altLang="zh-CN" sz="5000" b="1" cap="all" dirty="0" smtClean="0">
              <a:ln w="500">
                <a:solidFill>
                  <a:schemeClr val="tx2">
                    <a:shade val="20000"/>
                    <a:satMod val="350000"/>
                  </a:schemeClr>
                </a:solidFill>
              </a:ln>
              <a:solidFill>
                <a:srgbClr val="FFFF00"/>
              </a:solidFill>
              <a:effectLst>
                <a:outerShdw blurRad="30000" dist="30000" dir="2700000" algn="tl" rotWithShape="0">
                  <a:schemeClr val="bg2">
                    <a:shade val="45000"/>
                    <a:satMod val="150000"/>
                    <a:alpha val="90000"/>
                  </a:schemeClr>
                </a:outerShdw>
                <a:reflection blurRad="12000" stA="25000" endPos="49000" dist="5000" dir="5400000" sy="-100000" algn="bl" rotWithShape="0"/>
              </a:effectLst>
              <a:cs typeface="B Titr" pitchFamily="2" charset="-78"/>
            </a:endParaRPr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0606145"/>
      </p:ext>
    </p:extLst>
  </p:cSld>
  <p:clrMapOvr>
    <a:masterClrMapping/>
  </p:clrMapOvr>
  <p:transition>
    <p:comb dir="vert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rtl="1"/>
            <a:r>
              <a:rPr lang="fa-IR" sz="3500" b="1" smtClean="0">
                <a:cs typeface="B Mitra" pitchFamily="2" charset="-78"/>
              </a:rPr>
              <a:t>بند 1 </a:t>
            </a:r>
            <a:r>
              <a:rPr lang="ar-SA" sz="3500" b="1" smtClean="0">
                <a:cs typeface="B Mitra" pitchFamily="2" charset="-78"/>
              </a:rPr>
              <a:t>ماده </a:t>
            </a:r>
            <a:r>
              <a:rPr lang="fa-IR" sz="3500" b="1" smtClean="0">
                <a:cs typeface="B Mitra" pitchFamily="2" charset="-78"/>
              </a:rPr>
              <a:t>3</a:t>
            </a:r>
            <a:r>
              <a:rPr lang="ar-SA" sz="3500" b="1" smtClean="0">
                <a:cs typeface="B Mitra" pitchFamily="2" charset="-78"/>
              </a:rPr>
              <a:t> </a:t>
            </a:r>
            <a:r>
              <a:rPr lang="fa-IR" sz="3500" b="1" smtClean="0">
                <a:cs typeface="B Mitra" pitchFamily="2" charset="-78"/>
              </a:rPr>
              <a:t>معاهده کنوانسیون رامسر</a:t>
            </a:r>
            <a:endParaRPr lang="en-US" sz="3500" b="1" dirty="0" smtClean="0">
              <a:cs typeface="B Mitra" pitchFamily="2" charset="-78"/>
            </a:endParaRPr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2714656"/>
      </p:ext>
    </p:extLst>
  </p:cSld>
  <p:clrMapOvr>
    <a:masterClrMapping/>
  </p:clrMapOvr>
  <p:transition>
    <p:wheel spokes="2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rtl="1"/>
            <a:r>
              <a:rPr lang="fa-IR" sz="3500" b="1" smtClean="0">
                <a:cs typeface="B Mitra" pitchFamily="2" charset="-78"/>
              </a:rPr>
              <a:t>بند 2 </a:t>
            </a:r>
            <a:r>
              <a:rPr lang="ar-SA" sz="3500" b="1" smtClean="0">
                <a:cs typeface="B Mitra" pitchFamily="2" charset="-78"/>
              </a:rPr>
              <a:t>ماده </a:t>
            </a:r>
            <a:r>
              <a:rPr lang="fa-IR" sz="3500" b="1" smtClean="0">
                <a:cs typeface="B Mitra" pitchFamily="2" charset="-78"/>
              </a:rPr>
              <a:t>3</a:t>
            </a:r>
            <a:r>
              <a:rPr lang="ar-SA" sz="3500" b="1" smtClean="0">
                <a:cs typeface="B Mitra" pitchFamily="2" charset="-78"/>
              </a:rPr>
              <a:t> </a:t>
            </a:r>
            <a:r>
              <a:rPr lang="fa-IR" sz="3500" b="1" smtClean="0">
                <a:cs typeface="B Mitra" pitchFamily="2" charset="-78"/>
              </a:rPr>
              <a:t>معاهده کنوانسیون رامسر</a:t>
            </a:r>
            <a:endParaRPr lang="en-US" sz="3500" b="1" dirty="0" smtClean="0">
              <a:cs typeface="B Mitra" pitchFamily="2" charset="-78"/>
            </a:endParaRPr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4839734"/>
      </p:ext>
    </p:extLst>
  </p:cSld>
  <p:clrMapOvr>
    <a:masterClrMapping/>
  </p:clrMapOvr>
  <p:transition>
    <p:wheel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rtl="1"/>
            <a:r>
              <a:rPr lang="fa-IR" sz="3500" b="1" smtClean="0">
                <a:cs typeface="B Mitra" pitchFamily="2" charset="-78"/>
              </a:rPr>
              <a:t>بند 1 </a:t>
            </a:r>
            <a:r>
              <a:rPr lang="ar-SA" sz="3500" b="1" smtClean="0">
                <a:cs typeface="B Mitra" pitchFamily="2" charset="-78"/>
              </a:rPr>
              <a:t>ماده </a:t>
            </a:r>
            <a:r>
              <a:rPr lang="fa-IR" sz="3500" b="1" smtClean="0">
                <a:cs typeface="B Mitra" pitchFamily="2" charset="-78"/>
              </a:rPr>
              <a:t>4 معاهده کنوانسیون رامسر</a:t>
            </a:r>
            <a:endParaRPr lang="en-US" sz="3500" b="1" dirty="0" smtClean="0">
              <a:cs typeface="B Mitra" pitchFamily="2" charset="-78"/>
            </a:endParaRPr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0756290"/>
      </p:ext>
    </p:extLst>
  </p:cSld>
  <p:clrMapOvr>
    <a:masterClrMapping/>
  </p:clrMapOvr>
  <p:transition>
    <p:wheel spokes="8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rtl="1"/>
            <a:r>
              <a:rPr lang="fa-IR" sz="3500" b="1" smtClean="0">
                <a:cs typeface="B Mitra" pitchFamily="2" charset="-78"/>
              </a:rPr>
              <a:t>بند 2 </a:t>
            </a:r>
            <a:r>
              <a:rPr lang="ar-SA" sz="3500" b="1" smtClean="0">
                <a:cs typeface="B Mitra" pitchFamily="2" charset="-78"/>
              </a:rPr>
              <a:t>ماده </a:t>
            </a:r>
            <a:r>
              <a:rPr lang="fa-IR" sz="3500" b="1" smtClean="0">
                <a:cs typeface="B Mitra" pitchFamily="2" charset="-78"/>
              </a:rPr>
              <a:t>4 معاهده کنوانسیون رامسر</a:t>
            </a:r>
            <a:endParaRPr lang="en-US" sz="3500" b="1" dirty="0" smtClean="0">
              <a:cs typeface="B Mitra" pitchFamily="2" charset="-78"/>
            </a:endParaRPr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954549"/>
      </p:ext>
    </p:extLst>
  </p:cSld>
  <p:clrMapOvr>
    <a:masterClrMapping/>
  </p:clrMapOvr>
  <p:transition>
    <p:pull dir="ru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rtl="1"/>
            <a:r>
              <a:rPr lang="fa-IR" sz="3500" b="1" smtClean="0">
                <a:cs typeface="B Mitra" pitchFamily="2" charset="-78"/>
              </a:rPr>
              <a:t>بند 4 </a:t>
            </a:r>
            <a:r>
              <a:rPr lang="ar-SA" sz="3500" b="1" smtClean="0">
                <a:cs typeface="B Mitra" pitchFamily="2" charset="-78"/>
              </a:rPr>
              <a:t>ماده </a:t>
            </a:r>
            <a:r>
              <a:rPr lang="fa-IR" sz="3500" b="1" smtClean="0">
                <a:cs typeface="B Mitra" pitchFamily="2" charset="-78"/>
              </a:rPr>
              <a:t>4 معاهده کنوانسیون رامسر</a:t>
            </a:r>
            <a:endParaRPr lang="en-US" sz="3500" b="1" dirty="0" smtClean="0">
              <a:cs typeface="B Mitra" pitchFamily="2" charset="-78"/>
            </a:endParaRPr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0954438"/>
      </p:ext>
    </p:extLst>
  </p:cSld>
  <p:clrMapOvr>
    <a:masterClrMapping/>
  </p:clrMapOvr>
  <p:transition>
    <p:wheel spokes="2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rtl="1"/>
            <a:r>
              <a:rPr lang="fa-IR" sz="3500" b="1" smtClean="0">
                <a:cs typeface="B Mitra" pitchFamily="2" charset="-78"/>
              </a:rPr>
              <a:t>بند 5 </a:t>
            </a:r>
            <a:r>
              <a:rPr lang="ar-SA" sz="3500" b="1" smtClean="0">
                <a:cs typeface="B Mitra" pitchFamily="2" charset="-78"/>
              </a:rPr>
              <a:t>ماده </a:t>
            </a:r>
            <a:r>
              <a:rPr lang="fa-IR" sz="3500" b="1" smtClean="0">
                <a:cs typeface="B Mitra" pitchFamily="2" charset="-78"/>
              </a:rPr>
              <a:t>4 معاهده کنوانسیون رامسر</a:t>
            </a:r>
            <a:endParaRPr lang="en-US" sz="3500" b="1" dirty="0" smtClean="0">
              <a:cs typeface="B Mitra" pitchFamily="2" charset="-78"/>
            </a:endParaRPr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5687644"/>
      </p:ext>
    </p:extLst>
  </p:cSld>
  <p:clrMapOvr>
    <a:masterClrMapping/>
  </p:clrMapOvr>
  <p:transition>
    <p:push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1385324"/>
      </p:ext>
    </p:extLst>
  </p:cSld>
  <p:clrMapOvr>
    <a:masterClrMapping/>
  </p:clrMapOvr>
  <p:transition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rtl="1"/>
            <a:r>
              <a:rPr lang="fa-IR" sz="4500" cap="all" smtClean="0">
                <a:solidFill>
                  <a:srgbClr val="9900CC"/>
                </a:solidFill>
                <a:effectLst>
                  <a:outerShdw blurRad="30000" dist="30000" dir="2700000" algn="tl" rotWithShape="0">
                    <a:schemeClr val="bg2">
                      <a:shade val="45000"/>
                      <a:satMod val="150000"/>
                      <a:alpha val="90000"/>
                    </a:schemeClr>
                  </a:outerShdw>
                  <a:reflection blurRad="12000" stA="25000" endPos="49000" dist="5000" dir="5400000" sy="-100000" algn="bl" rotWithShape="0"/>
                </a:effectLst>
                <a:latin typeface="Bell MT" pitchFamily="18" charset="0"/>
                <a:cs typeface="B Titr" pitchFamily="2" charset="-78"/>
              </a:rPr>
              <a:t>         بخش اول</a:t>
            </a:r>
            <a:endParaRPr lang="en-US" sz="4500" cap="all" dirty="0" smtClean="0">
              <a:solidFill>
                <a:srgbClr val="9900CC"/>
              </a:solidFill>
              <a:effectLst>
                <a:outerShdw blurRad="30000" dist="30000" dir="2700000" algn="tl" rotWithShape="0">
                  <a:schemeClr val="bg2">
                    <a:shade val="45000"/>
                    <a:satMod val="150000"/>
                    <a:alpha val="90000"/>
                  </a:schemeClr>
                </a:outerShdw>
                <a:reflection blurRad="12000" stA="25000" endPos="49000" dist="5000" dir="5400000" sy="-100000" algn="bl" rotWithShape="0"/>
              </a:effectLst>
              <a:latin typeface="Bell MT" pitchFamily="18" charset="0"/>
              <a:cs typeface="B Titr" pitchFamily="2" charset="-78"/>
            </a:endParaRPr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7914477"/>
      </p:ext>
    </p:extLst>
  </p:cSld>
  <p:clrMapOvr>
    <a:masterClrMapping/>
  </p:clrMapOvr>
  <p:transition>
    <p:split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altLang="zh-CN" sz="5000" b="1" cap="all" smtClean="0">
                <a:ln w="500">
                  <a:solidFill>
                    <a:schemeClr val="tx2">
                      <a:shade val="20000"/>
                      <a:satMod val="350000"/>
                    </a:schemeClr>
                  </a:solidFill>
                </a:ln>
                <a:solidFill>
                  <a:srgbClr val="99FF66"/>
                </a:solidFill>
                <a:effectLst>
                  <a:outerShdw blurRad="30000" dist="30000" dir="2700000" algn="tl" rotWithShape="0">
                    <a:schemeClr val="bg2">
                      <a:shade val="45000"/>
                      <a:satMod val="150000"/>
                      <a:alpha val="90000"/>
                    </a:schemeClr>
                  </a:outerShdw>
                  <a:reflection blurRad="12000" stA="25000" endPos="49000" dist="5000" dir="5400000" sy="-100000" algn="bl" rotWithShape="0"/>
                </a:effectLst>
                <a:cs typeface="B Titr" pitchFamily="2" charset="-78"/>
              </a:rPr>
              <a:t>بخش چهارم</a:t>
            </a:r>
            <a:endParaRPr lang="en-US" sz="5000" dirty="0">
              <a:solidFill>
                <a:srgbClr val="99FF66"/>
              </a:solidFill>
            </a:endParaRPr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1711042"/>
      </p:ext>
    </p:extLst>
  </p:cSld>
  <p:clrMapOvr>
    <a:masterClrMapping/>
  </p:clrMapOvr>
  <p:transition>
    <p:randomBar dir="vert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rtl="1"/>
            <a:r>
              <a:rPr lang="fa-IR" sz="4500" cap="all" smtClean="0">
                <a:effectLst>
                  <a:outerShdw blurRad="30000" dist="30000" dir="2700000" algn="tl" rotWithShape="0">
                    <a:schemeClr val="bg2">
                      <a:shade val="45000"/>
                      <a:satMod val="150000"/>
                      <a:alpha val="90000"/>
                    </a:schemeClr>
                  </a:outerShdw>
                  <a:reflection blurRad="12000" stA="25000" endPos="49000" dist="5000" dir="5400000" sy="-100000" algn="bl" rotWithShape="0"/>
                </a:effectLst>
                <a:cs typeface="B Titr" pitchFamily="2" charset="-78"/>
              </a:rPr>
              <a:t>عملکرد اعتبارات دریافتی</a:t>
            </a:r>
            <a:endParaRPr lang="en-US" sz="4500" cap="all" dirty="0" smtClean="0">
              <a:effectLst>
                <a:outerShdw blurRad="30000" dist="30000" dir="2700000" algn="tl" rotWithShape="0">
                  <a:schemeClr val="bg2">
                    <a:shade val="45000"/>
                    <a:satMod val="150000"/>
                    <a:alpha val="90000"/>
                  </a:schemeClr>
                </a:outerShdw>
                <a:reflection blurRad="12000" stA="25000" endPos="49000" dist="5000" dir="5400000" sy="-100000" algn="bl" rotWithShape="0"/>
              </a:effectLst>
              <a:cs typeface="B Titr" pitchFamily="2" charset="-78"/>
            </a:endParaRPr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2161346"/>
      </p:ext>
    </p:extLst>
  </p:cSld>
  <p:clrMapOvr>
    <a:masterClrMapping/>
  </p:clrMapOvr>
  <p:transition>
    <p:newsflash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rtl="1"/>
            <a:r>
              <a:rPr lang="fa-IR" sz="3500" cap="all" smtClean="0">
                <a:effectLst>
                  <a:outerShdw blurRad="30000" dist="30000" dir="2700000" algn="tl" rotWithShape="0">
                    <a:schemeClr val="bg2">
                      <a:shade val="45000"/>
                      <a:satMod val="150000"/>
                      <a:alpha val="90000"/>
                    </a:schemeClr>
                  </a:outerShdw>
                  <a:reflection blurRad="12000" stA="25000" endPos="49000" dist="5000" dir="5400000" sy="-100000" algn="bl" rotWithShape="0"/>
                </a:effectLst>
                <a:cs typeface="B Titr" pitchFamily="2" charset="-78"/>
              </a:rPr>
              <a:t>بررسی عملیات پیش بینی شده در موافقتنامه</a:t>
            </a:r>
            <a:endParaRPr lang="en-US" sz="3500" cap="all" dirty="0" smtClean="0">
              <a:effectLst>
                <a:outerShdw blurRad="30000" dist="30000" dir="2700000" algn="tl" rotWithShape="0">
                  <a:schemeClr val="bg2">
                    <a:shade val="45000"/>
                    <a:satMod val="150000"/>
                    <a:alpha val="90000"/>
                  </a:schemeClr>
                </a:outerShdw>
                <a:reflection blurRad="12000" stA="25000" endPos="49000" dist="5000" dir="5400000" sy="-100000" algn="bl" rotWithShape="0"/>
              </a:effectLst>
              <a:cs typeface="B Titr" pitchFamily="2" charset="-78"/>
            </a:endParaRPr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493012"/>
      </p:ext>
    </p:extLst>
  </p:cSld>
  <p:clrMapOvr>
    <a:masterClrMapping/>
  </p:clrMapOvr>
  <p:transition>
    <p:diamond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rtl="1"/>
            <a:r>
              <a:rPr lang="fa-IR" sz="3500" cap="all" smtClean="0">
                <a:effectLst>
                  <a:outerShdw blurRad="30000" dist="30000" dir="2700000" algn="tl" rotWithShape="0">
                    <a:schemeClr val="bg2">
                      <a:shade val="45000"/>
                      <a:satMod val="150000"/>
                      <a:alpha val="90000"/>
                    </a:schemeClr>
                  </a:outerShdw>
                  <a:reflection blurRad="12000" stA="25000" endPos="49000" dist="5000" dir="5400000" sy="-100000" algn="bl" rotWithShape="0"/>
                </a:effectLst>
                <a:cs typeface="B Titr" pitchFamily="2" charset="-78"/>
              </a:rPr>
              <a:t>بررسی عملیات پیش بینی شده در موافقتنامه</a:t>
            </a:r>
            <a:endParaRPr lang="en-US" sz="3500" cap="all" dirty="0" smtClean="0">
              <a:effectLst>
                <a:outerShdw blurRad="30000" dist="30000" dir="2700000" algn="tl" rotWithShape="0">
                  <a:schemeClr val="bg2">
                    <a:shade val="45000"/>
                    <a:satMod val="150000"/>
                    <a:alpha val="90000"/>
                  </a:schemeClr>
                </a:outerShdw>
                <a:reflection blurRad="12000" stA="25000" endPos="49000" dist="5000" dir="5400000" sy="-100000" algn="bl" rotWithShape="0"/>
              </a:effectLst>
              <a:cs typeface="B Titr" pitchFamily="2" charset="-78"/>
            </a:endParaRPr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4916563"/>
      </p:ext>
    </p:extLst>
  </p:cSld>
  <p:clrMapOvr>
    <a:masterClrMapping/>
  </p:clrMapOvr>
  <p:transition>
    <p:wedge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rtl="1"/>
            <a:r>
              <a:rPr lang="fa-IR" sz="3500" cap="all" smtClean="0">
                <a:effectLst>
                  <a:outerShdw blurRad="30000" dist="30000" dir="2700000" algn="tl" rotWithShape="0">
                    <a:schemeClr val="bg2">
                      <a:shade val="45000"/>
                      <a:satMod val="150000"/>
                      <a:alpha val="90000"/>
                    </a:schemeClr>
                  </a:outerShdw>
                  <a:reflection blurRad="12000" stA="25000" endPos="49000" dist="5000" dir="5400000" sy="-100000" algn="bl" rotWithShape="0"/>
                </a:effectLst>
                <a:cs typeface="B Titr" pitchFamily="2" charset="-78"/>
              </a:rPr>
              <a:t>بررسی عملیات پیش بینی شده در موافقتنامه</a:t>
            </a:r>
            <a:endParaRPr lang="en-US" sz="3500" cap="all" dirty="0" smtClean="0">
              <a:effectLst>
                <a:outerShdw blurRad="30000" dist="30000" dir="2700000" algn="tl" rotWithShape="0">
                  <a:schemeClr val="bg2">
                    <a:shade val="45000"/>
                    <a:satMod val="150000"/>
                    <a:alpha val="90000"/>
                  </a:schemeClr>
                </a:outerShdw>
                <a:reflection blurRad="12000" stA="25000" endPos="49000" dist="5000" dir="5400000" sy="-100000" algn="bl" rotWithShape="0"/>
              </a:effectLst>
              <a:cs typeface="B Titr" pitchFamily="2" charset="-78"/>
            </a:endParaRPr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7992210"/>
      </p:ext>
    </p:extLst>
  </p:cSld>
  <p:clrMapOvr>
    <a:masterClrMapping/>
  </p:clrMapOvr>
  <p:transition>
    <p:strips dir="ld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rtl="1"/>
            <a:r>
              <a:rPr lang="fa-IR" sz="3500" cap="all" smtClean="0">
                <a:effectLst>
                  <a:outerShdw blurRad="30000" dist="30000" dir="2700000" algn="tl" rotWithShape="0">
                    <a:schemeClr val="bg2">
                      <a:shade val="45000"/>
                      <a:satMod val="150000"/>
                      <a:alpha val="90000"/>
                    </a:schemeClr>
                  </a:outerShdw>
                  <a:reflection blurRad="12000" stA="25000" endPos="49000" dist="5000" dir="5400000" sy="-100000" algn="bl" rotWithShape="0"/>
                </a:effectLst>
                <a:cs typeface="B Titr" pitchFamily="2" charset="-78"/>
              </a:rPr>
              <a:t>بررسی عملیات پیش بینی شده در موافقتنامه</a:t>
            </a:r>
            <a:endParaRPr lang="en-US" sz="3500" cap="all" dirty="0" smtClean="0">
              <a:effectLst>
                <a:outerShdw blurRad="30000" dist="30000" dir="2700000" algn="tl" rotWithShape="0">
                  <a:schemeClr val="bg2">
                    <a:shade val="45000"/>
                    <a:satMod val="150000"/>
                    <a:alpha val="90000"/>
                  </a:schemeClr>
                </a:outerShdw>
                <a:reflection blurRad="12000" stA="25000" endPos="49000" dist="5000" dir="5400000" sy="-100000" algn="bl" rotWithShape="0"/>
              </a:effectLst>
              <a:cs typeface="B Titr" pitchFamily="2" charset="-78"/>
            </a:endParaRPr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1194708"/>
      </p:ext>
    </p:extLst>
  </p:cSld>
  <p:clrMapOvr>
    <a:masterClrMapping/>
  </p:clrMapOvr>
  <p:transition>
    <p:newsflash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1"/>
            <a:r>
              <a:rPr lang="fa-IR" sz="3500" cap="all" smtClean="0">
                <a:effectLst>
                  <a:outerShdw blurRad="30000" dist="30000" dir="2700000" algn="tl" rotWithShape="0">
                    <a:schemeClr val="bg2">
                      <a:shade val="45000"/>
                      <a:satMod val="150000"/>
                      <a:alpha val="90000"/>
                    </a:schemeClr>
                  </a:outerShdw>
                  <a:reflection blurRad="12000" stA="25000" endPos="49000" dist="5000" dir="5400000" sy="-100000" algn="bl" rotWithShape="0"/>
                </a:effectLst>
                <a:cs typeface="B Titr" pitchFamily="2" charset="-78"/>
              </a:rPr>
              <a:t>از قانون برنامه پنجم توسعه </a:t>
            </a:r>
            <a:endParaRPr lang="en-US" sz="3500" cap="all" dirty="0" smtClean="0">
              <a:effectLst>
                <a:outerShdw blurRad="30000" dist="30000" dir="2700000" algn="tl" rotWithShape="0">
                  <a:schemeClr val="bg2">
                    <a:shade val="45000"/>
                    <a:satMod val="150000"/>
                    <a:alpha val="90000"/>
                  </a:schemeClr>
                </a:outerShdw>
                <a:reflection blurRad="12000" stA="25000" endPos="49000" dist="5000" dir="5400000" sy="-100000" algn="bl" rotWithShape="0"/>
              </a:effectLst>
              <a:cs typeface="B Titr" pitchFamily="2" charset="-78"/>
            </a:endParaRPr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3813842"/>
      </p:ext>
    </p:extLst>
  </p:cSld>
  <p:clrMapOvr>
    <a:masterClrMapping/>
  </p:clrMapOvr>
  <p:transition>
    <p:newsflash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1"/>
            <a:r>
              <a:rPr lang="fa-IR" sz="3500" cap="all" smtClean="0">
                <a:effectLst>
                  <a:outerShdw blurRad="30000" dist="30000" dir="2700000" algn="tl" rotWithShape="0">
                    <a:schemeClr val="bg2">
                      <a:shade val="45000"/>
                      <a:satMod val="150000"/>
                      <a:alpha val="90000"/>
                    </a:schemeClr>
                  </a:outerShdw>
                  <a:reflection blurRad="12000" stA="25000" endPos="49000" dist="5000" dir="5400000" sy="-100000" algn="bl" rotWithShape="0"/>
                </a:effectLst>
                <a:cs typeface="B Titr" pitchFamily="2" charset="-78"/>
              </a:rPr>
              <a:t>سایر موارد قابل ذکر</a:t>
            </a:r>
            <a:endParaRPr lang="en-US" sz="3500" cap="all" dirty="0" smtClean="0">
              <a:effectLst>
                <a:outerShdw blurRad="30000" dist="30000" dir="2700000" algn="tl" rotWithShape="0">
                  <a:schemeClr val="bg2">
                    <a:shade val="45000"/>
                    <a:satMod val="150000"/>
                    <a:alpha val="90000"/>
                  </a:schemeClr>
                </a:outerShdw>
                <a:reflection blurRad="12000" stA="25000" endPos="49000" dist="5000" dir="5400000" sy="-100000" algn="bl" rotWithShape="0"/>
              </a:effectLst>
              <a:cs typeface="B Titr" pitchFamily="2" charset="-78"/>
            </a:endParaRPr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4891561"/>
      </p:ext>
    </p:extLst>
  </p:cSld>
  <p:clrMapOvr>
    <a:masterClrMapping/>
  </p:clrMapOvr>
  <p:transition>
    <p:newsflash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1"/>
            <a:r>
              <a:rPr lang="fa-IR" sz="3600" cap="all" smtClean="0">
                <a:effectLst>
                  <a:outerShdw blurRad="30000" dist="30000" dir="2700000" algn="tl" rotWithShape="0">
                    <a:schemeClr val="bg2">
                      <a:shade val="45000"/>
                      <a:satMod val="150000"/>
                      <a:alpha val="90000"/>
                    </a:schemeClr>
                  </a:outerShdw>
                  <a:reflection blurRad="12000" stA="25000" endPos="49000" dist="5000" dir="5400000" sy="-100000" algn="bl" rotWithShape="0"/>
                </a:effectLst>
                <a:cs typeface="B Titr" pitchFamily="2" charset="-78"/>
              </a:rPr>
              <a:t/>
            </a:r>
            <a:br>
              <a:rPr lang="fa-IR" sz="3600" cap="all" smtClean="0">
                <a:effectLst>
                  <a:outerShdw blurRad="30000" dist="30000" dir="2700000" algn="tl" rotWithShape="0">
                    <a:schemeClr val="bg2">
                      <a:shade val="45000"/>
                      <a:satMod val="150000"/>
                      <a:alpha val="90000"/>
                    </a:schemeClr>
                  </a:outerShdw>
                  <a:reflection blurRad="12000" stA="25000" endPos="49000" dist="5000" dir="5400000" sy="-100000" algn="bl" rotWithShape="0"/>
                </a:effectLst>
                <a:cs typeface="B Titr" pitchFamily="2" charset="-78"/>
              </a:rPr>
            </a:br>
            <a:r>
              <a:rPr lang="fa-IR" sz="5000" cap="all" smtClean="0">
                <a:effectLst>
                  <a:outerShdw blurRad="30000" dist="30000" dir="2700000" algn="tl" rotWithShape="0">
                    <a:schemeClr val="bg2">
                      <a:shade val="45000"/>
                      <a:satMod val="150000"/>
                      <a:alpha val="90000"/>
                    </a:schemeClr>
                  </a:outerShdw>
                  <a:reflection blurRad="12000" stA="25000" endPos="49000" dist="5000" dir="5400000" sy="-100000" algn="bl" rotWithShape="0"/>
                </a:effectLst>
                <a:cs typeface="B Titr" pitchFamily="2" charset="-78"/>
              </a:rPr>
              <a:t>آسیب های احصاء شده</a:t>
            </a:r>
            <a:r>
              <a:rPr lang="en-US" sz="5000" smtClean="0"/>
              <a:t/>
            </a:r>
            <a:br>
              <a:rPr lang="en-US" sz="5000" smtClean="0"/>
            </a:br>
            <a:endParaRPr lang="en-US" sz="5000" cap="all" dirty="0" smtClean="0">
              <a:effectLst>
                <a:outerShdw blurRad="30000" dist="30000" dir="2700000" algn="tl" rotWithShape="0">
                  <a:schemeClr val="bg2">
                    <a:shade val="45000"/>
                    <a:satMod val="150000"/>
                    <a:alpha val="90000"/>
                  </a:schemeClr>
                </a:outerShdw>
                <a:reflection blurRad="12000" stA="25000" endPos="49000" dist="5000" dir="5400000" sy="-100000" algn="bl" rotWithShape="0"/>
              </a:effectLst>
              <a:cs typeface="B Titr" pitchFamily="2" charset="-78"/>
            </a:endParaRPr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4712616"/>
      </p:ext>
    </p:extLst>
  </p:cSld>
  <p:clrMapOvr>
    <a:masterClrMapping/>
  </p:clrMapOvr>
  <p:transition>
    <p:newsflash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1"/>
            <a:r>
              <a:rPr lang="fa-IR" sz="3600" cap="all" smtClean="0">
                <a:effectLst>
                  <a:outerShdw blurRad="30000" dist="30000" dir="2700000" algn="tl" rotWithShape="0">
                    <a:schemeClr val="bg2">
                      <a:shade val="45000"/>
                      <a:satMod val="150000"/>
                      <a:alpha val="90000"/>
                    </a:schemeClr>
                  </a:outerShdw>
                  <a:reflection blurRad="12000" stA="25000" endPos="49000" dist="5000" dir="5400000" sy="-100000" algn="bl" rotWithShape="0"/>
                </a:effectLst>
                <a:cs typeface="B Titr" pitchFamily="2" charset="-78"/>
              </a:rPr>
              <a:t/>
            </a:r>
            <a:br>
              <a:rPr lang="fa-IR" sz="3600" cap="all" smtClean="0">
                <a:effectLst>
                  <a:outerShdw blurRad="30000" dist="30000" dir="2700000" algn="tl" rotWithShape="0">
                    <a:schemeClr val="bg2">
                      <a:shade val="45000"/>
                      <a:satMod val="150000"/>
                      <a:alpha val="90000"/>
                    </a:schemeClr>
                  </a:outerShdw>
                  <a:reflection blurRad="12000" stA="25000" endPos="49000" dist="5000" dir="5400000" sy="-100000" algn="bl" rotWithShape="0"/>
                </a:effectLst>
                <a:cs typeface="B Titr" pitchFamily="2" charset="-78"/>
              </a:rPr>
            </a:br>
            <a:r>
              <a:rPr lang="fa-IR" sz="5600" cap="all" smtClean="0">
                <a:effectLst>
                  <a:outerShdw blurRad="30000" dist="30000" dir="2700000" algn="tl" rotWithShape="0">
                    <a:schemeClr val="bg2">
                      <a:shade val="45000"/>
                      <a:satMod val="150000"/>
                      <a:alpha val="90000"/>
                    </a:schemeClr>
                  </a:outerShdw>
                  <a:reflection blurRad="12000" stA="25000" endPos="49000" dist="5000" dir="5400000" sy="-100000" algn="bl" rotWithShape="0"/>
                </a:effectLst>
                <a:cs typeface="B Titr" pitchFamily="2" charset="-78"/>
              </a:rPr>
              <a:t>موارد واخواهی</a:t>
            </a:r>
            <a:r>
              <a:rPr lang="en-US" sz="5600" smtClean="0"/>
              <a:t/>
            </a:r>
            <a:br>
              <a:rPr lang="en-US" sz="5600" smtClean="0"/>
            </a:br>
            <a:endParaRPr lang="en-US" sz="5600" cap="all" dirty="0" smtClean="0">
              <a:effectLst>
                <a:outerShdw blurRad="30000" dist="30000" dir="2700000" algn="tl" rotWithShape="0">
                  <a:schemeClr val="bg2">
                    <a:shade val="45000"/>
                    <a:satMod val="150000"/>
                    <a:alpha val="90000"/>
                  </a:schemeClr>
                </a:outerShdw>
                <a:reflection blurRad="12000" stA="25000" endPos="49000" dist="5000" dir="5400000" sy="-100000" algn="bl" rotWithShape="0"/>
              </a:effectLst>
              <a:cs typeface="B Titr" pitchFamily="2" charset="-78"/>
            </a:endParaRPr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7057352"/>
      </p:ext>
    </p:extLst>
  </p:cSld>
  <p:clrMapOvr>
    <a:masterClrMapping/>
  </p:clrMapOvr>
  <p:transition>
    <p:plus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rtl="1"/>
            <a:r>
              <a:rPr lang="fa-IR" sz="4500" cap="all" smtClean="0">
                <a:effectLst>
                  <a:outerShdw blurRad="30000" dist="30000" dir="2700000" algn="tl" rotWithShape="0">
                    <a:schemeClr val="bg2">
                      <a:shade val="45000"/>
                      <a:satMod val="150000"/>
                      <a:alpha val="90000"/>
                    </a:schemeClr>
                  </a:outerShdw>
                  <a:reflection blurRad="12000" stA="25000" endPos="49000" dist="5000" dir="5400000" sy="-100000" algn="bl" rotWithShape="0"/>
                </a:effectLst>
                <a:cs typeface="B Titr" pitchFamily="2" charset="-78"/>
              </a:rPr>
              <a:t>تعریف تالاب</a:t>
            </a:r>
            <a:r>
              <a:rPr lang="en-US" sz="4500" cap="all" smtClean="0">
                <a:effectLst>
                  <a:outerShdw blurRad="30000" dist="30000" dir="2700000" algn="tl" rotWithShape="0">
                    <a:schemeClr val="bg2">
                      <a:shade val="45000"/>
                      <a:satMod val="150000"/>
                      <a:alpha val="90000"/>
                    </a:schemeClr>
                  </a:outerShdw>
                  <a:reflection blurRad="12000" stA="25000" endPos="49000" dist="5000" dir="5400000" sy="-100000" algn="bl" rotWithShape="0"/>
                </a:effectLst>
                <a:latin typeface="Bell MT" pitchFamily="18" charset="0"/>
                <a:cs typeface="B Titr" pitchFamily="2" charset="-78"/>
              </a:rPr>
              <a:t>(wetland) </a:t>
            </a:r>
            <a:endParaRPr lang="en-US" sz="4500" cap="all" dirty="0" smtClean="0">
              <a:effectLst>
                <a:outerShdw blurRad="30000" dist="30000" dir="2700000" algn="tl" rotWithShape="0">
                  <a:schemeClr val="bg2">
                    <a:shade val="45000"/>
                    <a:satMod val="150000"/>
                    <a:alpha val="90000"/>
                  </a:schemeClr>
                </a:outerShdw>
                <a:reflection blurRad="12000" stA="25000" endPos="49000" dist="5000" dir="5400000" sy="-100000" algn="bl" rotWithShape="0"/>
              </a:effectLst>
              <a:latin typeface="Bell MT" pitchFamily="18" charset="0"/>
              <a:cs typeface="B Titr" pitchFamily="2" charset="-78"/>
            </a:endParaRPr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7163654"/>
      </p:ext>
    </p:extLst>
  </p:cSld>
  <p:clrMapOvr>
    <a:masterClrMapping/>
  </p:clrMapOvr>
  <p:transition>
    <p:wipe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1"/>
            <a:r>
              <a:rPr lang="fa-IR" sz="5000" cap="all" smtClean="0">
                <a:solidFill>
                  <a:schemeClr val="tx1"/>
                </a:solidFill>
                <a:effectLst>
                  <a:outerShdw blurRad="30000" dist="30000" dir="2700000" algn="tl" rotWithShape="0">
                    <a:schemeClr val="bg2">
                      <a:shade val="45000"/>
                      <a:satMod val="150000"/>
                      <a:alpha val="90000"/>
                    </a:schemeClr>
                  </a:outerShdw>
                  <a:reflection blurRad="12000" stA="25000" endPos="49000" dist="5000" dir="5400000" sy="-100000" algn="bl" rotWithShape="0"/>
                </a:effectLst>
                <a:cs typeface="B Titr" pitchFamily="2" charset="-78"/>
              </a:rPr>
              <a:t>توصیه های حسابرسی</a:t>
            </a:r>
            <a:endParaRPr lang="en-US" sz="5000" cap="all" dirty="0" smtClean="0">
              <a:solidFill>
                <a:schemeClr val="tx1"/>
              </a:solidFill>
              <a:effectLst>
                <a:outerShdw blurRad="30000" dist="30000" dir="2700000" algn="tl" rotWithShape="0">
                  <a:schemeClr val="bg2">
                    <a:shade val="45000"/>
                    <a:satMod val="150000"/>
                    <a:alpha val="90000"/>
                  </a:schemeClr>
                </a:outerShdw>
                <a:reflection blurRad="12000" stA="25000" endPos="49000" dist="5000" dir="5400000" sy="-100000" algn="bl" rotWithShape="0"/>
              </a:effectLst>
              <a:cs typeface="B Titr" pitchFamily="2" charset="-78"/>
            </a:endParaRPr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5625317"/>
      </p:ext>
    </p:extLst>
  </p:cSld>
  <p:clrMapOvr>
    <a:masterClrMapping/>
  </p:clrMapOvr>
  <p:transition>
    <p:circle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altLang="zh-CN" sz="6700" cap="all" smtClean="0">
                <a:solidFill>
                  <a:schemeClr val="tx1"/>
                </a:solidFill>
                <a:effectLst>
                  <a:outerShdw blurRad="30000" dist="30000" dir="2700000" algn="tl" rotWithShape="0">
                    <a:schemeClr val="bg2">
                      <a:shade val="45000"/>
                      <a:satMod val="150000"/>
                      <a:alpha val="90000"/>
                    </a:schemeClr>
                  </a:outerShdw>
                  <a:reflection blurRad="12000" stA="25000" endPos="49000" dist="5000" dir="5400000" sy="-100000" algn="bl" rotWithShape="0"/>
                </a:effectLst>
                <a:cs typeface="B Titr" pitchFamily="2" charset="-78"/>
              </a:rPr>
              <a:t/>
            </a:r>
            <a:br>
              <a:rPr lang="fa-IR" altLang="zh-CN" sz="6700" cap="all" smtClean="0">
                <a:solidFill>
                  <a:schemeClr val="tx1"/>
                </a:solidFill>
                <a:effectLst>
                  <a:outerShdw blurRad="30000" dist="30000" dir="2700000" algn="tl" rotWithShape="0">
                    <a:schemeClr val="bg2">
                      <a:shade val="45000"/>
                      <a:satMod val="150000"/>
                      <a:alpha val="90000"/>
                    </a:schemeClr>
                  </a:outerShdw>
                  <a:reflection blurRad="12000" stA="25000" endPos="49000" dist="5000" dir="5400000" sy="-100000" algn="bl" rotWithShape="0"/>
                </a:effectLst>
                <a:cs typeface="B Titr" pitchFamily="2" charset="-78"/>
              </a:rPr>
            </a:br>
            <a:r>
              <a:rPr lang="fa-IR" altLang="zh-CN" sz="6700" cap="all" smtClean="0">
                <a:solidFill>
                  <a:schemeClr val="tx1"/>
                </a:solidFill>
                <a:effectLst>
                  <a:outerShdw blurRad="30000" dist="30000" dir="2700000" algn="tl" rotWithShape="0">
                    <a:schemeClr val="bg2">
                      <a:shade val="45000"/>
                      <a:satMod val="150000"/>
                      <a:alpha val="90000"/>
                    </a:schemeClr>
                  </a:outerShdw>
                  <a:reflection blurRad="12000" stA="25000" endPos="49000" dist="5000" dir="5400000" sy="-100000" algn="bl" rotWithShape="0"/>
                </a:effectLst>
                <a:cs typeface="B Titr" pitchFamily="2" charset="-78"/>
              </a:rPr>
              <a:t/>
            </a:r>
            <a:br>
              <a:rPr lang="fa-IR" altLang="zh-CN" sz="6700" cap="all" smtClean="0">
                <a:solidFill>
                  <a:schemeClr val="tx1"/>
                </a:solidFill>
                <a:effectLst>
                  <a:outerShdw blurRad="30000" dist="30000" dir="2700000" algn="tl" rotWithShape="0">
                    <a:schemeClr val="bg2">
                      <a:shade val="45000"/>
                      <a:satMod val="150000"/>
                      <a:alpha val="90000"/>
                    </a:schemeClr>
                  </a:outerShdw>
                  <a:reflection blurRad="12000" stA="25000" endPos="49000" dist="5000" dir="5400000" sy="-100000" algn="bl" rotWithShape="0"/>
                </a:effectLst>
                <a:cs typeface="B Titr" pitchFamily="2" charset="-78"/>
              </a:rPr>
            </a:br>
            <a:r>
              <a:rPr lang="fa-IR" altLang="zh-CN" sz="6700" cap="all" smtClean="0">
                <a:solidFill>
                  <a:schemeClr val="tx1"/>
                </a:solidFill>
                <a:effectLst>
                  <a:outerShdw blurRad="30000" dist="30000" dir="2700000" algn="tl" rotWithShape="0">
                    <a:schemeClr val="bg2">
                      <a:shade val="45000"/>
                      <a:satMod val="150000"/>
                      <a:alpha val="90000"/>
                    </a:schemeClr>
                  </a:outerShdw>
                  <a:reflection blurRad="12000" stA="25000" endPos="49000" dist="5000" dir="5400000" sy="-100000" algn="bl" rotWithShape="0"/>
                </a:effectLst>
                <a:cs typeface="B Titr" pitchFamily="2" charset="-78"/>
              </a:rPr>
              <a:t/>
            </a:r>
            <a:br>
              <a:rPr lang="fa-IR" altLang="zh-CN" sz="6700" cap="all" smtClean="0">
                <a:solidFill>
                  <a:schemeClr val="tx1"/>
                </a:solidFill>
                <a:effectLst>
                  <a:outerShdw blurRad="30000" dist="30000" dir="2700000" algn="tl" rotWithShape="0">
                    <a:schemeClr val="bg2">
                      <a:shade val="45000"/>
                      <a:satMod val="150000"/>
                      <a:alpha val="90000"/>
                    </a:schemeClr>
                  </a:outerShdw>
                  <a:reflection blurRad="12000" stA="25000" endPos="49000" dist="5000" dir="5400000" sy="-100000" algn="bl" rotWithShape="0"/>
                </a:effectLst>
                <a:cs typeface="B Titr" pitchFamily="2" charset="-78"/>
              </a:rPr>
            </a:br>
            <a:r>
              <a:rPr lang="fa-IR" altLang="zh-CN" sz="6700" cap="all" smtClean="0">
                <a:solidFill>
                  <a:schemeClr val="tx1"/>
                </a:solidFill>
                <a:effectLst>
                  <a:outerShdw blurRad="30000" dist="30000" dir="2700000" algn="tl" rotWithShape="0">
                    <a:schemeClr val="bg2">
                      <a:shade val="45000"/>
                      <a:satMod val="150000"/>
                      <a:alpha val="90000"/>
                    </a:schemeClr>
                  </a:outerShdw>
                  <a:reflection blurRad="12000" stA="25000" endPos="49000" dist="5000" dir="5400000" sy="-100000" algn="bl" rotWithShape="0"/>
                </a:effectLst>
                <a:cs typeface="B Titr" pitchFamily="2" charset="-78"/>
              </a:rPr>
              <a:t/>
            </a:r>
            <a:br>
              <a:rPr lang="fa-IR" altLang="zh-CN" sz="6700" cap="all" smtClean="0">
                <a:solidFill>
                  <a:schemeClr val="tx1"/>
                </a:solidFill>
                <a:effectLst>
                  <a:outerShdw blurRad="30000" dist="30000" dir="2700000" algn="tl" rotWithShape="0">
                    <a:schemeClr val="bg2">
                      <a:shade val="45000"/>
                      <a:satMod val="150000"/>
                      <a:alpha val="90000"/>
                    </a:schemeClr>
                  </a:outerShdw>
                  <a:reflection blurRad="12000" stA="25000" endPos="49000" dist="5000" dir="5400000" sy="-100000" algn="bl" rotWithShape="0"/>
                </a:effectLst>
                <a:cs typeface="B Titr" pitchFamily="2" charset="-78"/>
              </a:rPr>
            </a:br>
            <a:r>
              <a:rPr lang="fa-IR" altLang="zh-CN" sz="6700" cap="all" smtClean="0">
                <a:solidFill>
                  <a:schemeClr val="tx1"/>
                </a:solidFill>
                <a:effectLst>
                  <a:outerShdw blurRad="30000" dist="30000" dir="2700000" algn="tl" rotWithShape="0">
                    <a:schemeClr val="bg2">
                      <a:shade val="45000"/>
                      <a:satMod val="150000"/>
                      <a:alpha val="90000"/>
                    </a:schemeClr>
                  </a:outerShdw>
                  <a:reflection blurRad="12000" stA="25000" endPos="49000" dist="5000" dir="5400000" sy="-100000" algn="bl" rotWithShape="0"/>
                </a:effectLst>
                <a:cs typeface="B Titr" pitchFamily="2" charset="-78"/>
              </a:rPr>
              <a:t/>
            </a:r>
            <a:br>
              <a:rPr lang="fa-IR" altLang="zh-CN" sz="6700" cap="all" smtClean="0">
                <a:solidFill>
                  <a:schemeClr val="tx1"/>
                </a:solidFill>
                <a:effectLst>
                  <a:outerShdw blurRad="30000" dist="30000" dir="2700000" algn="tl" rotWithShape="0">
                    <a:schemeClr val="bg2">
                      <a:shade val="45000"/>
                      <a:satMod val="150000"/>
                      <a:alpha val="90000"/>
                    </a:schemeClr>
                  </a:outerShdw>
                  <a:reflection blurRad="12000" stA="25000" endPos="49000" dist="5000" dir="5400000" sy="-100000" algn="bl" rotWithShape="0"/>
                </a:effectLst>
                <a:cs typeface="B Titr" pitchFamily="2" charset="-78"/>
              </a:rPr>
            </a:br>
            <a:r>
              <a:rPr lang="en-US" smtClean="0">
                <a:solidFill>
                  <a:srgbClr val="99FF66"/>
                </a:solidFill>
                <a:cs typeface="B Titr" pitchFamily="2" charset="-78"/>
              </a:rPr>
              <a:t/>
            </a:r>
            <a:br>
              <a:rPr lang="en-US" smtClean="0">
                <a:solidFill>
                  <a:srgbClr val="99FF66"/>
                </a:solidFill>
                <a:cs typeface="B Titr" pitchFamily="2" charset="-78"/>
              </a:rPr>
            </a:br>
            <a:endParaRPr lang="en-US" dirty="0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9458057"/>
      </p:ext>
    </p:extLst>
  </p:cSld>
  <p:clrMapOvr>
    <a:masterClrMapping/>
  </p:clrMapOvr>
  <p:transition>
    <p:zoom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rtl="1"/>
            <a:r>
              <a:rPr lang="fa-IR" sz="4500" cap="all" smtClean="0">
                <a:effectLst>
                  <a:outerShdw blurRad="30000" dist="30000" dir="2700000" algn="tl" rotWithShape="0">
                    <a:schemeClr val="bg2">
                      <a:shade val="45000"/>
                      <a:satMod val="150000"/>
                      <a:alpha val="90000"/>
                    </a:schemeClr>
                  </a:outerShdw>
                  <a:reflection blurRad="12000" stA="25000" endPos="49000" dist="5000" dir="5400000" sy="-100000" algn="bl" rotWithShape="0"/>
                </a:effectLst>
                <a:cs typeface="B Titr" pitchFamily="2" charset="-78"/>
              </a:rPr>
              <a:t>خصوصیات مشترک تالاب ها</a:t>
            </a:r>
            <a:endParaRPr lang="en-US" sz="4500" cap="all" dirty="0" smtClean="0">
              <a:effectLst>
                <a:outerShdw blurRad="30000" dist="30000" dir="2700000" algn="tl" rotWithShape="0">
                  <a:schemeClr val="bg2">
                    <a:shade val="45000"/>
                    <a:satMod val="150000"/>
                    <a:alpha val="90000"/>
                  </a:schemeClr>
                </a:outerShdw>
                <a:reflection blurRad="12000" stA="25000" endPos="49000" dist="5000" dir="5400000" sy="-100000" algn="bl" rotWithShape="0"/>
              </a:effectLst>
              <a:latin typeface="Bell MT" pitchFamily="18" charset="0"/>
              <a:cs typeface="B Titr" pitchFamily="2" charset="-78"/>
            </a:endParaRPr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6265296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rtl="1"/>
            <a:r>
              <a:rPr lang="fa-IR" sz="4500" cap="all" smtClean="0">
                <a:effectLst>
                  <a:outerShdw blurRad="30000" dist="30000" dir="2700000" algn="tl" rotWithShape="0">
                    <a:schemeClr val="bg2">
                      <a:shade val="45000"/>
                      <a:satMod val="150000"/>
                      <a:alpha val="90000"/>
                    </a:schemeClr>
                  </a:outerShdw>
                  <a:reflection blurRad="12000" stA="25000" endPos="49000" dist="5000" dir="5400000" sy="-100000" algn="bl" rotWithShape="0"/>
                </a:effectLst>
                <a:cs typeface="B Titr" pitchFamily="2" charset="-78"/>
              </a:rPr>
              <a:t>علل اهمیت تالاب ها</a:t>
            </a:r>
            <a:endParaRPr lang="en-US" sz="4500" cap="all" dirty="0" smtClean="0">
              <a:effectLst>
                <a:outerShdw blurRad="30000" dist="30000" dir="2700000" algn="tl" rotWithShape="0">
                  <a:schemeClr val="bg2">
                    <a:shade val="45000"/>
                    <a:satMod val="150000"/>
                    <a:alpha val="90000"/>
                  </a:schemeClr>
                </a:outerShdw>
                <a:reflection blurRad="12000" stA="25000" endPos="49000" dist="5000" dir="5400000" sy="-100000" algn="bl" rotWithShape="0"/>
              </a:effectLst>
              <a:latin typeface="Bell MT" pitchFamily="18" charset="0"/>
              <a:cs typeface="B Titr" pitchFamily="2" charset="-78"/>
            </a:endParaRPr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508569"/>
      </p:ext>
    </p:extLst>
  </p:cSld>
  <p:clrMapOvr>
    <a:masterClrMapping/>
  </p:clrMapOvr>
  <p:transition>
    <p:wipe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rtl="1"/>
            <a:r>
              <a:rPr lang="fa-IR" sz="4500" cap="all" smtClean="0">
                <a:effectLst>
                  <a:outerShdw blurRad="30000" dist="30000" dir="2700000" algn="tl" rotWithShape="0">
                    <a:schemeClr val="bg2">
                      <a:shade val="45000"/>
                      <a:satMod val="150000"/>
                      <a:alpha val="90000"/>
                    </a:schemeClr>
                  </a:outerShdw>
                  <a:reflection blurRad="12000" stA="25000" endPos="49000" dist="5000" dir="5400000" sy="-100000" algn="bl" rotWithShape="0"/>
                </a:effectLst>
                <a:cs typeface="B Titr" pitchFamily="2" charset="-78"/>
              </a:rPr>
              <a:t>کارکردها و خدمات تالاب ها</a:t>
            </a:r>
            <a:endParaRPr lang="en-US" sz="4500" cap="all" dirty="0" smtClean="0">
              <a:effectLst>
                <a:outerShdw blurRad="30000" dist="30000" dir="2700000" algn="tl" rotWithShape="0">
                  <a:schemeClr val="bg2">
                    <a:shade val="45000"/>
                    <a:satMod val="150000"/>
                    <a:alpha val="90000"/>
                  </a:schemeClr>
                </a:outerShdw>
                <a:reflection blurRad="12000" stA="25000" endPos="49000" dist="5000" dir="5400000" sy="-100000" algn="bl" rotWithShape="0"/>
              </a:effectLst>
              <a:latin typeface="Bell MT" pitchFamily="18" charset="0"/>
              <a:cs typeface="B Titr" pitchFamily="2" charset="-78"/>
            </a:endParaRPr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4285922"/>
      </p:ext>
    </p:extLst>
  </p:cSld>
  <p:clrMapOvr>
    <a:masterClrMapping/>
  </p:clrMapOvr>
  <p:transition>
    <p:pull dir="l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rtl="1"/>
            <a:r>
              <a:rPr lang="fa-IR" sz="4500" cap="all" smtClean="0">
                <a:effectLst>
                  <a:outerShdw blurRad="30000" dist="30000" dir="2700000" algn="tl" rotWithShape="0">
                    <a:schemeClr val="bg2">
                      <a:shade val="45000"/>
                      <a:satMod val="150000"/>
                      <a:alpha val="90000"/>
                    </a:schemeClr>
                  </a:outerShdw>
                  <a:reflection blurRad="12000" stA="25000" endPos="49000" dist="5000" dir="5400000" sy="-100000" algn="bl" rotWithShape="0"/>
                </a:effectLst>
                <a:cs typeface="B Titr" pitchFamily="2" charset="-78"/>
              </a:rPr>
              <a:t>تالاب های ایران</a:t>
            </a:r>
            <a:endParaRPr lang="en-US" sz="4500" cap="all" dirty="0" smtClean="0">
              <a:effectLst>
                <a:outerShdw blurRad="30000" dist="30000" dir="2700000" algn="tl" rotWithShape="0">
                  <a:schemeClr val="bg2">
                    <a:shade val="45000"/>
                    <a:satMod val="150000"/>
                    <a:alpha val="90000"/>
                  </a:schemeClr>
                </a:outerShdw>
                <a:reflection blurRad="12000" stA="25000" endPos="49000" dist="5000" dir="5400000" sy="-100000" algn="bl" rotWithShape="0"/>
              </a:effectLst>
              <a:latin typeface="Bell MT" pitchFamily="18" charset="0"/>
              <a:cs typeface="B Titr" pitchFamily="2" charset="-78"/>
            </a:endParaRPr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80350"/>
      </p:ext>
    </p:extLst>
  </p:cSld>
  <p:clrMapOvr>
    <a:masterClrMapping/>
  </p:clrMapOvr>
  <p:transition>
    <p:pull dir="rd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rtl="1"/>
            <a:r>
              <a:rPr lang="fa-IR" sz="800" cap="all" smtClean="0">
                <a:effectLst>
                  <a:outerShdw blurRad="30000" dist="30000" dir="2700000" algn="tl" rotWithShape="0">
                    <a:schemeClr val="bg2">
                      <a:shade val="45000"/>
                      <a:satMod val="150000"/>
                      <a:alpha val="90000"/>
                    </a:schemeClr>
                  </a:outerShdw>
                  <a:reflection blurRad="12000" stA="25000" endPos="49000" dist="5000" dir="5400000" sy="-100000" algn="bl" rotWithShape="0"/>
                </a:effectLst>
                <a:latin typeface="Bell MT" pitchFamily="18" charset="0"/>
                <a:cs typeface="B Titr" pitchFamily="2" charset="-78"/>
              </a:rPr>
              <a:t/>
            </a:r>
            <a:br>
              <a:rPr lang="fa-IR" sz="800" cap="all" smtClean="0">
                <a:effectLst>
                  <a:outerShdw blurRad="30000" dist="30000" dir="2700000" algn="tl" rotWithShape="0">
                    <a:schemeClr val="bg2">
                      <a:shade val="45000"/>
                      <a:satMod val="150000"/>
                      <a:alpha val="90000"/>
                    </a:schemeClr>
                  </a:outerShdw>
                  <a:reflection blurRad="12000" stA="25000" endPos="49000" dist="5000" dir="5400000" sy="-100000" algn="bl" rotWithShape="0"/>
                </a:effectLst>
                <a:latin typeface="Bell MT" pitchFamily="18" charset="0"/>
                <a:cs typeface="B Titr" pitchFamily="2" charset="-78"/>
              </a:rPr>
            </a:br>
            <a:r>
              <a:rPr lang="fa-IR" sz="3000" cap="all" smtClean="0">
                <a:effectLst>
                  <a:outerShdw blurRad="30000" dist="30000" dir="2700000" algn="tl" rotWithShape="0">
                    <a:schemeClr val="bg2">
                      <a:shade val="45000"/>
                      <a:satMod val="150000"/>
                      <a:alpha val="90000"/>
                    </a:schemeClr>
                  </a:outerShdw>
                  <a:reflection blurRad="12000" stA="25000" endPos="49000" dist="5000" dir="5400000" sy="-100000" algn="bl" rotWithShape="0"/>
                </a:effectLst>
                <a:latin typeface="Bell MT" pitchFamily="18" charset="0"/>
                <a:cs typeface="B Titr" pitchFamily="2" charset="-78"/>
              </a:rPr>
              <a:t>نقشه پراکندگی تالابهای ثبت شده در کنوانسیون رامسر</a:t>
            </a:r>
            <a:endParaRPr lang="en-US" sz="3000" cap="all" dirty="0" smtClean="0">
              <a:effectLst>
                <a:outerShdw blurRad="30000" dist="30000" dir="2700000" algn="tl" rotWithShape="0">
                  <a:schemeClr val="bg2">
                    <a:shade val="45000"/>
                    <a:satMod val="150000"/>
                    <a:alpha val="90000"/>
                  </a:schemeClr>
                </a:outerShdw>
                <a:reflection blurRad="12000" stA="25000" endPos="49000" dist="5000" dir="5400000" sy="-100000" algn="bl" rotWithShape="0"/>
              </a:effectLst>
              <a:latin typeface="Bell MT" pitchFamily="18" charset="0"/>
              <a:cs typeface="B Titr" pitchFamily="2" charset="-78"/>
            </a:endParaRPr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7331022"/>
      </p:ext>
    </p:extLst>
  </p:cSld>
  <p:clrMapOvr>
    <a:masterClrMapping/>
  </p:clrMapOvr>
  <p:transition>
    <p:newsflash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144</Words>
  <Application>Microsoft Office PowerPoint</Application>
  <PresentationFormat>On-screen Show (4:3)</PresentationFormat>
  <Paragraphs>38</Paragraphs>
  <Slides>41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41</vt:i4>
      </vt:variant>
    </vt:vector>
  </HeadingPairs>
  <TitlesOfParts>
    <vt:vector size="42" baseType="lpstr">
      <vt:lpstr>Office Theme</vt:lpstr>
      <vt:lpstr>PowerPoint Presentation</vt:lpstr>
      <vt:lpstr>PowerPoint Presentation</vt:lpstr>
      <vt:lpstr>         بخش اول</vt:lpstr>
      <vt:lpstr>تعریف تالاب(wetland) </vt:lpstr>
      <vt:lpstr>خصوصیات مشترک تالاب ها</vt:lpstr>
      <vt:lpstr>علل اهمیت تالاب ها</vt:lpstr>
      <vt:lpstr>کارکردها و خدمات تالاب ها</vt:lpstr>
      <vt:lpstr>تالاب های ایران</vt:lpstr>
      <vt:lpstr> نقشه پراکندگی تالابهای ثبت شده در کنوانسیون رامسر</vt:lpstr>
      <vt:lpstr>تهدیدات و آسیب های مترتب بر تالاب های کشور</vt:lpstr>
      <vt:lpstr>ادامه</vt:lpstr>
      <vt:lpstr>ادامه</vt:lpstr>
      <vt:lpstr>پیامدهای تخریب تالاب های کشور</vt:lpstr>
      <vt:lpstr>ادامه</vt:lpstr>
      <vt:lpstr>دلائل اهمیت حفاظت از تالاب ها</vt:lpstr>
      <vt:lpstr>ادامه</vt:lpstr>
      <vt:lpstr>بخش دوم       چارچوب گزارشگري  </vt:lpstr>
      <vt:lpstr> مقدمه</vt:lpstr>
      <vt:lpstr>اهداف</vt:lpstr>
      <vt:lpstr>ادامه</vt:lpstr>
      <vt:lpstr>دامنه حسابرسی</vt:lpstr>
      <vt:lpstr>بخش سوم</vt:lpstr>
      <vt:lpstr>بند 1 ماده 3 معاهده کنوانسیون رامسر</vt:lpstr>
      <vt:lpstr>بند 2 ماده 3 معاهده کنوانسیون رامسر</vt:lpstr>
      <vt:lpstr>بند 1 ماده 4 معاهده کنوانسیون رامسر</vt:lpstr>
      <vt:lpstr>بند 2 ماده 4 معاهده کنوانسیون رامسر</vt:lpstr>
      <vt:lpstr>بند 4 ماده 4 معاهده کنوانسیون رامسر</vt:lpstr>
      <vt:lpstr>بند 5 ماده 4 معاهده کنوانسیون رامسر</vt:lpstr>
      <vt:lpstr>PowerPoint Presentation</vt:lpstr>
      <vt:lpstr>بخش چهارم</vt:lpstr>
      <vt:lpstr>عملکرد اعتبارات دریافتی</vt:lpstr>
      <vt:lpstr>بررسی عملیات پیش بینی شده در موافقتنامه</vt:lpstr>
      <vt:lpstr>بررسی عملیات پیش بینی شده در موافقتنامه</vt:lpstr>
      <vt:lpstr>بررسی عملیات پیش بینی شده در موافقتنامه</vt:lpstr>
      <vt:lpstr>بررسی عملیات پیش بینی شده در موافقتنامه</vt:lpstr>
      <vt:lpstr>از قانون برنامه پنجم توسعه </vt:lpstr>
      <vt:lpstr>سایر موارد قابل ذکر</vt:lpstr>
      <vt:lpstr> آسیب های احصاء شده </vt:lpstr>
      <vt:lpstr> موارد واخواهی </vt:lpstr>
      <vt:lpstr>توصیه های حسابرسی</vt:lpstr>
      <vt:lpstr>      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MBGH</dc:creator>
  <cp:lastModifiedBy>MBGH</cp:lastModifiedBy>
  <cp:revision>1</cp:revision>
  <dcterms:created xsi:type="dcterms:W3CDTF">2013-01-20T02:32:38Z</dcterms:created>
  <dcterms:modified xsi:type="dcterms:W3CDTF">2013-01-20T02:32:38Z</dcterms:modified>
</cp:coreProperties>
</file>